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Lst>
  <p:notesMasterIdLst>
    <p:notesMasterId r:id="rId34"/>
  </p:notesMasterIdLst>
  <p:sldIdLst>
    <p:sldId id="603" r:id="rId12"/>
    <p:sldId id="257" r:id="rId13"/>
    <p:sldId id="2146848127" r:id="rId14"/>
    <p:sldId id="269" r:id="rId15"/>
    <p:sldId id="270" r:id="rId16"/>
    <p:sldId id="259" r:id="rId17"/>
    <p:sldId id="600" r:id="rId18"/>
    <p:sldId id="271" r:id="rId19"/>
    <p:sldId id="264" r:id="rId20"/>
    <p:sldId id="268" r:id="rId21"/>
    <p:sldId id="267" r:id="rId22"/>
    <p:sldId id="266" r:id="rId23"/>
    <p:sldId id="272" r:id="rId24"/>
    <p:sldId id="263" r:id="rId25"/>
    <p:sldId id="516" r:id="rId26"/>
    <p:sldId id="273" r:id="rId27"/>
    <p:sldId id="586" r:id="rId28"/>
    <p:sldId id="521" r:id="rId29"/>
    <p:sldId id="265" r:id="rId30"/>
    <p:sldId id="602" r:id="rId31"/>
    <p:sldId id="595" r:id="rId32"/>
    <p:sldId id="261"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74" autoAdjust="0"/>
  </p:normalViewPr>
  <p:slideViewPr>
    <p:cSldViewPr>
      <p:cViewPr>
        <p:scale>
          <a:sx n="68" d="100"/>
          <a:sy n="68" d="100"/>
        </p:scale>
        <p:origin x="1186" y="1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61A1F-EE45-4DE5-A34D-6179C2EB4BF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2A749E0-E3E6-4D42-B526-3F20EA1BF5EA}">
      <dgm:prSet/>
      <dgm:spPr/>
      <dgm:t>
        <a:bodyPr/>
        <a:lstStyle/>
        <a:p>
          <a:r>
            <a:rPr lang="pt-BR"/>
            <a:t>Pathomics ou histomorfometria quantitativa representa um processo de extração e mineração computadorizada para gerar medidas a partir das lâminas digitalizadas.</a:t>
          </a:r>
          <a:endParaRPr lang="en-US"/>
        </a:p>
      </dgm:t>
    </dgm:pt>
    <dgm:pt modelId="{55494AEE-19DA-48A4-9D6C-6118A2D7DADA}" type="parTrans" cxnId="{B6AC3D0B-AE58-4C1C-AB90-F2B63C510B6B}">
      <dgm:prSet/>
      <dgm:spPr/>
      <dgm:t>
        <a:bodyPr/>
        <a:lstStyle/>
        <a:p>
          <a:endParaRPr lang="en-US"/>
        </a:p>
      </dgm:t>
    </dgm:pt>
    <dgm:pt modelId="{229AA100-CCCE-4B91-8F6D-642996A10C65}" type="sibTrans" cxnId="{B6AC3D0B-AE58-4C1C-AB90-F2B63C510B6B}">
      <dgm:prSet/>
      <dgm:spPr/>
      <dgm:t>
        <a:bodyPr/>
        <a:lstStyle/>
        <a:p>
          <a:endParaRPr lang="en-US"/>
        </a:p>
      </dgm:t>
    </dgm:pt>
    <dgm:pt modelId="{A94F7772-EFD3-4F6A-A653-516253D58E63}">
      <dgm:prSet/>
      <dgm:spPr/>
      <dgm:t>
        <a:bodyPr/>
        <a:lstStyle/>
        <a:p>
          <a:r>
            <a:rPr lang="pt-BR"/>
            <a:t>Enquanto a leitura de rotina pode predizer comportamento tumoral até certo grau, pathomics é um mecanismo sofisticado que revela  atributos não visualizados.</a:t>
          </a:r>
          <a:endParaRPr lang="en-US"/>
        </a:p>
      </dgm:t>
    </dgm:pt>
    <dgm:pt modelId="{9BBDCBF9-0931-4B7D-9CCD-1F234ED97927}" type="parTrans" cxnId="{EAD00176-7C61-4284-9D75-ABB6688A8358}">
      <dgm:prSet/>
      <dgm:spPr/>
      <dgm:t>
        <a:bodyPr/>
        <a:lstStyle/>
        <a:p>
          <a:endParaRPr lang="en-US"/>
        </a:p>
      </dgm:t>
    </dgm:pt>
    <dgm:pt modelId="{222E2EFF-B5E9-4CF5-A556-E7071CC2A86C}" type="sibTrans" cxnId="{EAD00176-7C61-4284-9D75-ABB6688A8358}">
      <dgm:prSet/>
      <dgm:spPr/>
      <dgm:t>
        <a:bodyPr/>
        <a:lstStyle/>
        <a:p>
          <a:endParaRPr lang="en-US"/>
        </a:p>
      </dgm:t>
    </dgm:pt>
    <dgm:pt modelId="{ACF2F6EB-1AC9-4D4C-A695-C2C3CE559B64}">
      <dgm:prSet/>
      <dgm:spPr/>
      <dgm:t>
        <a:bodyPr/>
        <a:lstStyle/>
        <a:p>
          <a:r>
            <a:rPr lang="pt-BR"/>
            <a:t>Avaliação do arranjo “espacial” de todo o tumor presente na lâmina.</a:t>
          </a:r>
          <a:endParaRPr lang="en-US"/>
        </a:p>
      </dgm:t>
    </dgm:pt>
    <dgm:pt modelId="{770A0A67-103D-44A4-BE4B-419FF8A2BCC0}" type="parTrans" cxnId="{5156A118-8C64-458E-BB8A-6B9E07EA2638}">
      <dgm:prSet/>
      <dgm:spPr/>
      <dgm:t>
        <a:bodyPr/>
        <a:lstStyle/>
        <a:p>
          <a:endParaRPr lang="en-US"/>
        </a:p>
      </dgm:t>
    </dgm:pt>
    <dgm:pt modelId="{B20212CF-7B0C-4B32-AB09-9B032D4FF9F1}" type="sibTrans" cxnId="{5156A118-8C64-458E-BB8A-6B9E07EA2638}">
      <dgm:prSet/>
      <dgm:spPr/>
      <dgm:t>
        <a:bodyPr/>
        <a:lstStyle/>
        <a:p>
          <a:endParaRPr lang="en-US"/>
        </a:p>
      </dgm:t>
    </dgm:pt>
    <dgm:pt modelId="{CE9EE5F3-972F-489B-B02A-31264FDABFB3}" type="pres">
      <dgm:prSet presAssocID="{3A761A1F-EE45-4DE5-A34D-6179C2EB4BF4}" presName="outerComposite" presStyleCnt="0">
        <dgm:presLayoutVars>
          <dgm:chMax val="5"/>
          <dgm:dir/>
          <dgm:resizeHandles val="exact"/>
        </dgm:presLayoutVars>
      </dgm:prSet>
      <dgm:spPr/>
    </dgm:pt>
    <dgm:pt modelId="{35ECD8A4-1E9F-49DF-85E8-8E1B0B03E4A3}" type="pres">
      <dgm:prSet presAssocID="{3A761A1F-EE45-4DE5-A34D-6179C2EB4BF4}" presName="dummyMaxCanvas" presStyleCnt="0">
        <dgm:presLayoutVars/>
      </dgm:prSet>
      <dgm:spPr/>
    </dgm:pt>
    <dgm:pt modelId="{793A4ABA-A580-44E7-86FC-504B195DAF37}" type="pres">
      <dgm:prSet presAssocID="{3A761A1F-EE45-4DE5-A34D-6179C2EB4BF4}" presName="ThreeNodes_1" presStyleLbl="node1" presStyleIdx="0" presStyleCnt="3">
        <dgm:presLayoutVars>
          <dgm:bulletEnabled val="1"/>
        </dgm:presLayoutVars>
      </dgm:prSet>
      <dgm:spPr/>
    </dgm:pt>
    <dgm:pt modelId="{68FBA6B5-0D84-4185-8EAD-0DB429A7C40D}" type="pres">
      <dgm:prSet presAssocID="{3A761A1F-EE45-4DE5-A34D-6179C2EB4BF4}" presName="ThreeNodes_2" presStyleLbl="node1" presStyleIdx="1" presStyleCnt="3">
        <dgm:presLayoutVars>
          <dgm:bulletEnabled val="1"/>
        </dgm:presLayoutVars>
      </dgm:prSet>
      <dgm:spPr/>
    </dgm:pt>
    <dgm:pt modelId="{9B8DB24A-9965-42A6-9DA8-D2D5B3D0B67B}" type="pres">
      <dgm:prSet presAssocID="{3A761A1F-EE45-4DE5-A34D-6179C2EB4BF4}" presName="ThreeNodes_3" presStyleLbl="node1" presStyleIdx="2" presStyleCnt="3">
        <dgm:presLayoutVars>
          <dgm:bulletEnabled val="1"/>
        </dgm:presLayoutVars>
      </dgm:prSet>
      <dgm:spPr/>
    </dgm:pt>
    <dgm:pt modelId="{583CE521-62BA-4AE6-A28C-814730C3064C}" type="pres">
      <dgm:prSet presAssocID="{3A761A1F-EE45-4DE5-A34D-6179C2EB4BF4}" presName="ThreeConn_1-2" presStyleLbl="fgAccFollowNode1" presStyleIdx="0" presStyleCnt="2">
        <dgm:presLayoutVars>
          <dgm:bulletEnabled val="1"/>
        </dgm:presLayoutVars>
      </dgm:prSet>
      <dgm:spPr/>
    </dgm:pt>
    <dgm:pt modelId="{F4E663FE-55CB-496D-9DA6-0A837822B3DD}" type="pres">
      <dgm:prSet presAssocID="{3A761A1F-EE45-4DE5-A34D-6179C2EB4BF4}" presName="ThreeConn_2-3" presStyleLbl="fgAccFollowNode1" presStyleIdx="1" presStyleCnt="2">
        <dgm:presLayoutVars>
          <dgm:bulletEnabled val="1"/>
        </dgm:presLayoutVars>
      </dgm:prSet>
      <dgm:spPr/>
    </dgm:pt>
    <dgm:pt modelId="{9AB5CCAC-FD01-447C-8C07-BD6188E54DD2}" type="pres">
      <dgm:prSet presAssocID="{3A761A1F-EE45-4DE5-A34D-6179C2EB4BF4}" presName="ThreeNodes_1_text" presStyleLbl="node1" presStyleIdx="2" presStyleCnt="3">
        <dgm:presLayoutVars>
          <dgm:bulletEnabled val="1"/>
        </dgm:presLayoutVars>
      </dgm:prSet>
      <dgm:spPr/>
    </dgm:pt>
    <dgm:pt modelId="{CB25C6CE-F18F-435D-B99F-3586D437B438}" type="pres">
      <dgm:prSet presAssocID="{3A761A1F-EE45-4DE5-A34D-6179C2EB4BF4}" presName="ThreeNodes_2_text" presStyleLbl="node1" presStyleIdx="2" presStyleCnt="3">
        <dgm:presLayoutVars>
          <dgm:bulletEnabled val="1"/>
        </dgm:presLayoutVars>
      </dgm:prSet>
      <dgm:spPr/>
    </dgm:pt>
    <dgm:pt modelId="{AAEC3905-2FD4-42F0-830C-AEA23997AE16}" type="pres">
      <dgm:prSet presAssocID="{3A761A1F-EE45-4DE5-A34D-6179C2EB4BF4}" presName="ThreeNodes_3_text" presStyleLbl="node1" presStyleIdx="2" presStyleCnt="3">
        <dgm:presLayoutVars>
          <dgm:bulletEnabled val="1"/>
        </dgm:presLayoutVars>
      </dgm:prSet>
      <dgm:spPr/>
    </dgm:pt>
  </dgm:ptLst>
  <dgm:cxnLst>
    <dgm:cxn modelId="{06ADD401-6E35-4E88-88FB-DA6EFF86423C}" type="presOf" srcId="{12A749E0-E3E6-4D42-B526-3F20EA1BF5EA}" destId="{793A4ABA-A580-44E7-86FC-504B195DAF37}" srcOrd="0" destOrd="0" presId="urn:microsoft.com/office/officeart/2005/8/layout/vProcess5"/>
    <dgm:cxn modelId="{B6AC3D0B-AE58-4C1C-AB90-F2B63C510B6B}" srcId="{3A761A1F-EE45-4DE5-A34D-6179C2EB4BF4}" destId="{12A749E0-E3E6-4D42-B526-3F20EA1BF5EA}" srcOrd="0" destOrd="0" parTransId="{55494AEE-19DA-48A4-9D6C-6118A2D7DADA}" sibTransId="{229AA100-CCCE-4B91-8F6D-642996A10C65}"/>
    <dgm:cxn modelId="{10F7B80B-9C4D-4585-9E81-4CB516DBE7BA}" type="presOf" srcId="{ACF2F6EB-1AC9-4D4C-A695-C2C3CE559B64}" destId="{AAEC3905-2FD4-42F0-830C-AEA23997AE16}" srcOrd="1" destOrd="0" presId="urn:microsoft.com/office/officeart/2005/8/layout/vProcess5"/>
    <dgm:cxn modelId="{CFFB6213-D02D-4526-816F-C0EF48375DEF}" type="presOf" srcId="{ACF2F6EB-1AC9-4D4C-A695-C2C3CE559B64}" destId="{9B8DB24A-9965-42A6-9DA8-D2D5B3D0B67B}" srcOrd="0" destOrd="0" presId="urn:microsoft.com/office/officeart/2005/8/layout/vProcess5"/>
    <dgm:cxn modelId="{5156A118-8C64-458E-BB8A-6B9E07EA2638}" srcId="{3A761A1F-EE45-4DE5-A34D-6179C2EB4BF4}" destId="{ACF2F6EB-1AC9-4D4C-A695-C2C3CE559B64}" srcOrd="2" destOrd="0" parTransId="{770A0A67-103D-44A4-BE4B-419FF8A2BCC0}" sibTransId="{B20212CF-7B0C-4B32-AB09-9B032D4FF9F1}"/>
    <dgm:cxn modelId="{0D992D1D-4B7B-4DBB-895B-AC8687F2C82F}" type="presOf" srcId="{222E2EFF-B5E9-4CF5-A556-E7071CC2A86C}" destId="{F4E663FE-55CB-496D-9DA6-0A837822B3DD}" srcOrd="0" destOrd="0" presId="urn:microsoft.com/office/officeart/2005/8/layout/vProcess5"/>
    <dgm:cxn modelId="{A0CA7765-B6E5-4C4A-A7E3-1BB3CD07778A}" type="presOf" srcId="{229AA100-CCCE-4B91-8F6D-642996A10C65}" destId="{583CE521-62BA-4AE6-A28C-814730C3064C}" srcOrd="0" destOrd="0" presId="urn:microsoft.com/office/officeart/2005/8/layout/vProcess5"/>
    <dgm:cxn modelId="{EAD00176-7C61-4284-9D75-ABB6688A8358}" srcId="{3A761A1F-EE45-4DE5-A34D-6179C2EB4BF4}" destId="{A94F7772-EFD3-4F6A-A653-516253D58E63}" srcOrd="1" destOrd="0" parTransId="{9BBDCBF9-0931-4B7D-9CCD-1F234ED97927}" sibTransId="{222E2EFF-B5E9-4CF5-A556-E7071CC2A86C}"/>
    <dgm:cxn modelId="{A4522B8B-9A2B-4A57-9DDA-643000FD85B2}" type="presOf" srcId="{12A749E0-E3E6-4D42-B526-3F20EA1BF5EA}" destId="{9AB5CCAC-FD01-447C-8C07-BD6188E54DD2}" srcOrd="1" destOrd="0" presId="urn:microsoft.com/office/officeart/2005/8/layout/vProcess5"/>
    <dgm:cxn modelId="{6E614490-959C-472A-8A70-2121223A9D16}" type="presOf" srcId="{A94F7772-EFD3-4F6A-A653-516253D58E63}" destId="{68FBA6B5-0D84-4185-8EAD-0DB429A7C40D}" srcOrd="0" destOrd="0" presId="urn:microsoft.com/office/officeart/2005/8/layout/vProcess5"/>
    <dgm:cxn modelId="{D6BC26CE-8417-43CE-B0F2-617C1C6799F8}" type="presOf" srcId="{3A761A1F-EE45-4DE5-A34D-6179C2EB4BF4}" destId="{CE9EE5F3-972F-489B-B02A-31264FDABFB3}" srcOrd="0" destOrd="0" presId="urn:microsoft.com/office/officeart/2005/8/layout/vProcess5"/>
    <dgm:cxn modelId="{F438B0E5-1D99-4748-A8C7-A9DAD4A1900D}" type="presOf" srcId="{A94F7772-EFD3-4F6A-A653-516253D58E63}" destId="{CB25C6CE-F18F-435D-B99F-3586D437B438}" srcOrd="1" destOrd="0" presId="urn:microsoft.com/office/officeart/2005/8/layout/vProcess5"/>
    <dgm:cxn modelId="{BBC4D34B-9495-4E66-B9E4-DC5FDD652FB1}" type="presParOf" srcId="{CE9EE5F3-972F-489B-B02A-31264FDABFB3}" destId="{35ECD8A4-1E9F-49DF-85E8-8E1B0B03E4A3}" srcOrd="0" destOrd="0" presId="urn:microsoft.com/office/officeart/2005/8/layout/vProcess5"/>
    <dgm:cxn modelId="{0575C56A-F7CE-4443-BF4C-EEE553D6F8CB}" type="presParOf" srcId="{CE9EE5F3-972F-489B-B02A-31264FDABFB3}" destId="{793A4ABA-A580-44E7-86FC-504B195DAF37}" srcOrd="1" destOrd="0" presId="urn:microsoft.com/office/officeart/2005/8/layout/vProcess5"/>
    <dgm:cxn modelId="{13EF9964-2DC9-425B-A263-686DB212E458}" type="presParOf" srcId="{CE9EE5F3-972F-489B-B02A-31264FDABFB3}" destId="{68FBA6B5-0D84-4185-8EAD-0DB429A7C40D}" srcOrd="2" destOrd="0" presId="urn:microsoft.com/office/officeart/2005/8/layout/vProcess5"/>
    <dgm:cxn modelId="{1C44984E-2C46-495C-A16F-3873CDE3BA75}" type="presParOf" srcId="{CE9EE5F3-972F-489B-B02A-31264FDABFB3}" destId="{9B8DB24A-9965-42A6-9DA8-D2D5B3D0B67B}" srcOrd="3" destOrd="0" presId="urn:microsoft.com/office/officeart/2005/8/layout/vProcess5"/>
    <dgm:cxn modelId="{5F6565B0-3DF6-434B-8934-8F22F4102438}" type="presParOf" srcId="{CE9EE5F3-972F-489B-B02A-31264FDABFB3}" destId="{583CE521-62BA-4AE6-A28C-814730C3064C}" srcOrd="4" destOrd="0" presId="urn:microsoft.com/office/officeart/2005/8/layout/vProcess5"/>
    <dgm:cxn modelId="{4D9B1C9E-9FE7-4416-ADD4-1127875C6103}" type="presParOf" srcId="{CE9EE5F3-972F-489B-B02A-31264FDABFB3}" destId="{F4E663FE-55CB-496D-9DA6-0A837822B3DD}" srcOrd="5" destOrd="0" presId="urn:microsoft.com/office/officeart/2005/8/layout/vProcess5"/>
    <dgm:cxn modelId="{05A5A77E-29A3-4E93-AADE-B4EE9C8C7DC7}" type="presParOf" srcId="{CE9EE5F3-972F-489B-B02A-31264FDABFB3}" destId="{9AB5CCAC-FD01-447C-8C07-BD6188E54DD2}" srcOrd="6" destOrd="0" presId="urn:microsoft.com/office/officeart/2005/8/layout/vProcess5"/>
    <dgm:cxn modelId="{F82B1DA0-9CFF-457F-B591-9EB4C3850BF7}" type="presParOf" srcId="{CE9EE5F3-972F-489B-B02A-31264FDABFB3}" destId="{CB25C6CE-F18F-435D-B99F-3586D437B438}" srcOrd="7" destOrd="0" presId="urn:microsoft.com/office/officeart/2005/8/layout/vProcess5"/>
    <dgm:cxn modelId="{C09BBAE1-8954-4B94-8D7D-203E2B2E11E0}" type="presParOf" srcId="{CE9EE5F3-972F-489B-B02A-31264FDABFB3}" destId="{AAEC3905-2FD4-42F0-830C-AEA23997AE1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10B7A-570C-4D40-A4FC-04D9E27DD99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562D330-291A-46A6-8EAD-34DAFDECC42D}">
      <dgm:prSet/>
      <dgm:spPr/>
      <dgm:t>
        <a:bodyPr/>
        <a:lstStyle/>
        <a:p>
          <a:pPr>
            <a:lnSpc>
              <a:spcPct val="100000"/>
            </a:lnSpc>
          </a:pPr>
          <a:r>
            <a:rPr lang="pt-BR" dirty="0"/>
            <a:t>Métodos computacionais tem limitações e </a:t>
          </a:r>
          <a:r>
            <a:rPr lang="pt-BR" dirty="0" err="1"/>
            <a:t>biases</a:t>
          </a:r>
          <a:r>
            <a:rPr lang="pt-BR" dirty="0"/>
            <a:t> baseadas:</a:t>
          </a:r>
          <a:endParaRPr lang="en-US" dirty="0"/>
        </a:p>
      </dgm:t>
    </dgm:pt>
    <dgm:pt modelId="{E2B782DE-0D71-4E39-8FAC-BEB64E104C16}" type="parTrans" cxnId="{B2E3FDE7-85A3-482C-A1D9-AF546C5A0D90}">
      <dgm:prSet/>
      <dgm:spPr/>
      <dgm:t>
        <a:bodyPr/>
        <a:lstStyle/>
        <a:p>
          <a:endParaRPr lang="en-US"/>
        </a:p>
      </dgm:t>
    </dgm:pt>
    <dgm:pt modelId="{B48DCED8-843B-404F-B1B7-A065C7DD49C9}" type="sibTrans" cxnId="{B2E3FDE7-85A3-482C-A1D9-AF546C5A0D90}">
      <dgm:prSet/>
      <dgm:spPr/>
      <dgm:t>
        <a:bodyPr/>
        <a:lstStyle/>
        <a:p>
          <a:endParaRPr lang="en-US"/>
        </a:p>
      </dgm:t>
    </dgm:pt>
    <dgm:pt modelId="{D3B82DF4-BC46-49BC-A349-3256529A9E6C}">
      <dgm:prSet/>
      <dgm:spPr/>
      <dgm:t>
        <a:bodyPr/>
        <a:lstStyle/>
        <a:p>
          <a:pPr>
            <a:lnSpc>
              <a:spcPct val="100000"/>
            </a:lnSpc>
          </a:pPr>
          <a:r>
            <a:rPr lang="pt-BR"/>
            <a:t>Na qualidade do dataset de treinamento;</a:t>
          </a:r>
          <a:endParaRPr lang="en-US"/>
        </a:p>
      </dgm:t>
    </dgm:pt>
    <dgm:pt modelId="{1870D8EF-DA98-4695-ABBB-309AD3420D89}" type="parTrans" cxnId="{FBEC2F22-5476-4BFE-9352-4D36C59AB296}">
      <dgm:prSet/>
      <dgm:spPr/>
      <dgm:t>
        <a:bodyPr/>
        <a:lstStyle/>
        <a:p>
          <a:endParaRPr lang="en-US"/>
        </a:p>
      </dgm:t>
    </dgm:pt>
    <dgm:pt modelId="{BD5A005F-B2A1-46E3-8ADD-63A15A5CFE87}" type="sibTrans" cxnId="{FBEC2F22-5476-4BFE-9352-4D36C59AB296}">
      <dgm:prSet/>
      <dgm:spPr/>
      <dgm:t>
        <a:bodyPr/>
        <a:lstStyle/>
        <a:p>
          <a:endParaRPr lang="en-US"/>
        </a:p>
      </dgm:t>
    </dgm:pt>
    <dgm:pt modelId="{1296574F-B980-49CF-9C6F-73B6F1968091}">
      <dgm:prSet/>
      <dgm:spPr/>
      <dgm:t>
        <a:bodyPr/>
        <a:lstStyle/>
        <a:p>
          <a:pPr>
            <a:lnSpc>
              <a:spcPct val="100000"/>
            </a:lnSpc>
          </a:pPr>
          <a:r>
            <a:rPr lang="pt-BR"/>
            <a:t>Na variabilidade dos dados que o modelo usa durante o treinamento</a:t>
          </a:r>
          <a:endParaRPr lang="en-US"/>
        </a:p>
      </dgm:t>
    </dgm:pt>
    <dgm:pt modelId="{F42B31E8-E683-4260-9660-93B1DD164594}" type="parTrans" cxnId="{2671ECE6-228F-48C7-835E-056E96A9B96F}">
      <dgm:prSet/>
      <dgm:spPr/>
      <dgm:t>
        <a:bodyPr/>
        <a:lstStyle/>
        <a:p>
          <a:endParaRPr lang="en-US"/>
        </a:p>
      </dgm:t>
    </dgm:pt>
    <dgm:pt modelId="{0F945A27-317A-42D6-9FAC-5315F0762ED3}" type="sibTrans" cxnId="{2671ECE6-228F-48C7-835E-056E96A9B96F}">
      <dgm:prSet/>
      <dgm:spPr/>
      <dgm:t>
        <a:bodyPr/>
        <a:lstStyle/>
        <a:p>
          <a:endParaRPr lang="en-US"/>
        </a:p>
      </dgm:t>
    </dgm:pt>
    <dgm:pt modelId="{02B6E7D8-A1C8-4653-9D1C-06F1DC29704F}">
      <dgm:prSet/>
      <dgm:spPr/>
      <dgm:t>
        <a:bodyPr/>
        <a:lstStyle/>
        <a:p>
          <a:pPr>
            <a:lnSpc>
              <a:spcPct val="100000"/>
            </a:lnSpc>
          </a:pPr>
          <a:r>
            <a:rPr lang="pt-BR"/>
            <a:t>Resumo: modelos baseados em deep learning models não são infalíveis e ocasionalmente podem falhar principalmente nas interpretações da complexidade do microambiente histológico.</a:t>
          </a:r>
          <a:endParaRPr lang="en-US"/>
        </a:p>
      </dgm:t>
    </dgm:pt>
    <dgm:pt modelId="{CBC56D97-C51A-4A6F-8CF5-5BF79BF1C0F9}" type="parTrans" cxnId="{A17FA49D-3A1E-4BDD-8D0F-91887319B589}">
      <dgm:prSet/>
      <dgm:spPr/>
      <dgm:t>
        <a:bodyPr/>
        <a:lstStyle/>
        <a:p>
          <a:endParaRPr lang="en-US"/>
        </a:p>
      </dgm:t>
    </dgm:pt>
    <dgm:pt modelId="{E70B098B-3C1D-453B-9BD5-F0B3A58300A1}" type="sibTrans" cxnId="{A17FA49D-3A1E-4BDD-8D0F-91887319B589}">
      <dgm:prSet/>
      <dgm:spPr/>
      <dgm:t>
        <a:bodyPr/>
        <a:lstStyle/>
        <a:p>
          <a:endParaRPr lang="en-US"/>
        </a:p>
      </dgm:t>
    </dgm:pt>
    <dgm:pt modelId="{70E5A4ED-8610-4AF6-84BC-86C81E94DBF2}" type="pres">
      <dgm:prSet presAssocID="{56610B7A-570C-4D40-A4FC-04D9E27DD991}" presName="outerComposite" presStyleCnt="0">
        <dgm:presLayoutVars>
          <dgm:chMax val="5"/>
          <dgm:dir/>
          <dgm:resizeHandles val="exact"/>
        </dgm:presLayoutVars>
      </dgm:prSet>
      <dgm:spPr/>
    </dgm:pt>
    <dgm:pt modelId="{2E25E6CE-5701-42C9-A975-4314B5DD2217}" type="pres">
      <dgm:prSet presAssocID="{56610B7A-570C-4D40-A4FC-04D9E27DD991}" presName="dummyMaxCanvas" presStyleCnt="0">
        <dgm:presLayoutVars/>
      </dgm:prSet>
      <dgm:spPr/>
    </dgm:pt>
    <dgm:pt modelId="{C52EDEF4-018B-46C8-A24A-2C5E5BD1F5D8}" type="pres">
      <dgm:prSet presAssocID="{56610B7A-570C-4D40-A4FC-04D9E27DD991}" presName="FourNodes_1" presStyleLbl="node1" presStyleIdx="0" presStyleCnt="4">
        <dgm:presLayoutVars>
          <dgm:bulletEnabled val="1"/>
        </dgm:presLayoutVars>
      </dgm:prSet>
      <dgm:spPr/>
    </dgm:pt>
    <dgm:pt modelId="{EE2C84D2-D0CB-420E-825C-2F043925DBDE}" type="pres">
      <dgm:prSet presAssocID="{56610B7A-570C-4D40-A4FC-04D9E27DD991}" presName="FourNodes_2" presStyleLbl="node1" presStyleIdx="1" presStyleCnt="4">
        <dgm:presLayoutVars>
          <dgm:bulletEnabled val="1"/>
        </dgm:presLayoutVars>
      </dgm:prSet>
      <dgm:spPr/>
    </dgm:pt>
    <dgm:pt modelId="{074F8021-00D6-4D88-8E4E-4634B32488B2}" type="pres">
      <dgm:prSet presAssocID="{56610B7A-570C-4D40-A4FC-04D9E27DD991}" presName="FourNodes_3" presStyleLbl="node1" presStyleIdx="2" presStyleCnt="4">
        <dgm:presLayoutVars>
          <dgm:bulletEnabled val="1"/>
        </dgm:presLayoutVars>
      </dgm:prSet>
      <dgm:spPr/>
    </dgm:pt>
    <dgm:pt modelId="{93927FA6-9EA7-4404-9EF6-72893C28781F}" type="pres">
      <dgm:prSet presAssocID="{56610B7A-570C-4D40-A4FC-04D9E27DD991}" presName="FourNodes_4" presStyleLbl="node1" presStyleIdx="3" presStyleCnt="4">
        <dgm:presLayoutVars>
          <dgm:bulletEnabled val="1"/>
        </dgm:presLayoutVars>
      </dgm:prSet>
      <dgm:spPr/>
    </dgm:pt>
    <dgm:pt modelId="{470B2F8D-8CCC-4F45-A29E-17E318C55C01}" type="pres">
      <dgm:prSet presAssocID="{56610B7A-570C-4D40-A4FC-04D9E27DD991}" presName="FourConn_1-2" presStyleLbl="fgAccFollowNode1" presStyleIdx="0" presStyleCnt="3">
        <dgm:presLayoutVars>
          <dgm:bulletEnabled val="1"/>
        </dgm:presLayoutVars>
      </dgm:prSet>
      <dgm:spPr/>
    </dgm:pt>
    <dgm:pt modelId="{DFA79A74-40D4-424A-A883-39716C05E017}" type="pres">
      <dgm:prSet presAssocID="{56610B7A-570C-4D40-A4FC-04D9E27DD991}" presName="FourConn_2-3" presStyleLbl="fgAccFollowNode1" presStyleIdx="1" presStyleCnt="3">
        <dgm:presLayoutVars>
          <dgm:bulletEnabled val="1"/>
        </dgm:presLayoutVars>
      </dgm:prSet>
      <dgm:spPr/>
    </dgm:pt>
    <dgm:pt modelId="{108F8BD9-A4BE-450B-A07B-128D44ABAC8E}" type="pres">
      <dgm:prSet presAssocID="{56610B7A-570C-4D40-A4FC-04D9E27DD991}" presName="FourConn_3-4" presStyleLbl="fgAccFollowNode1" presStyleIdx="2" presStyleCnt="3">
        <dgm:presLayoutVars>
          <dgm:bulletEnabled val="1"/>
        </dgm:presLayoutVars>
      </dgm:prSet>
      <dgm:spPr/>
    </dgm:pt>
    <dgm:pt modelId="{F5A3395F-33DF-4818-9B35-AB5ED1E58138}" type="pres">
      <dgm:prSet presAssocID="{56610B7A-570C-4D40-A4FC-04D9E27DD991}" presName="FourNodes_1_text" presStyleLbl="node1" presStyleIdx="3" presStyleCnt="4">
        <dgm:presLayoutVars>
          <dgm:bulletEnabled val="1"/>
        </dgm:presLayoutVars>
      </dgm:prSet>
      <dgm:spPr/>
    </dgm:pt>
    <dgm:pt modelId="{7E5471D1-5A51-4518-BC4A-D6AB1CDBDA95}" type="pres">
      <dgm:prSet presAssocID="{56610B7A-570C-4D40-A4FC-04D9E27DD991}" presName="FourNodes_2_text" presStyleLbl="node1" presStyleIdx="3" presStyleCnt="4">
        <dgm:presLayoutVars>
          <dgm:bulletEnabled val="1"/>
        </dgm:presLayoutVars>
      </dgm:prSet>
      <dgm:spPr/>
    </dgm:pt>
    <dgm:pt modelId="{4D2A037D-C7A8-4AC2-8462-3115B6CEF4FA}" type="pres">
      <dgm:prSet presAssocID="{56610B7A-570C-4D40-A4FC-04D9E27DD991}" presName="FourNodes_3_text" presStyleLbl="node1" presStyleIdx="3" presStyleCnt="4">
        <dgm:presLayoutVars>
          <dgm:bulletEnabled val="1"/>
        </dgm:presLayoutVars>
      </dgm:prSet>
      <dgm:spPr/>
    </dgm:pt>
    <dgm:pt modelId="{4E8CF554-9474-4182-A0C7-6003093C8E6E}" type="pres">
      <dgm:prSet presAssocID="{56610B7A-570C-4D40-A4FC-04D9E27DD991}" presName="FourNodes_4_text" presStyleLbl="node1" presStyleIdx="3" presStyleCnt="4">
        <dgm:presLayoutVars>
          <dgm:bulletEnabled val="1"/>
        </dgm:presLayoutVars>
      </dgm:prSet>
      <dgm:spPr/>
    </dgm:pt>
  </dgm:ptLst>
  <dgm:cxnLst>
    <dgm:cxn modelId="{F76E7A0B-0A42-4EDB-91AD-A575A680A6B5}" type="presOf" srcId="{D3B82DF4-BC46-49BC-A349-3256529A9E6C}" destId="{7E5471D1-5A51-4518-BC4A-D6AB1CDBDA95}" srcOrd="1" destOrd="0" presId="urn:microsoft.com/office/officeart/2005/8/layout/vProcess5"/>
    <dgm:cxn modelId="{46B1440F-E26C-46DD-AF84-8A2122185091}" type="presOf" srcId="{B48DCED8-843B-404F-B1B7-A065C7DD49C9}" destId="{470B2F8D-8CCC-4F45-A29E-17E318C55C01}" srcOrd="0" destOrd="0" presId="urn:microsoft.com/office/officeart/2005/8/layout/vProcess5"/>
    <dgm:cxn modelId="{F7CB6918-15AA-4053-AF8F-97C57C519F68}" type="presOf" srcId="{1296574F-B980-49CF-9C6F-73B6F1968091}" destId="{4D2A037D-C7A8-4AC2-8462-3115B6CEF4FA}" srcOrd="1" destOrd="0" presId="urn:microsoft.com/office/officeart/2005/8/layout/vProcess5"/>
    <dgm:cxn modelId="{FBEC2F22-5476-4BFE-9352-4D36C59AB296}" srcId="{56610B7A-570C-4D40-A4FC-04D9E27DD991}" destId="{D3B82DF4-BC46-49BC-A349-3256529A9E6C}" srcOrd="1" destOrd="0" parTransId="{1870D8EF-DA98-4695-ABBB-309AD3420D89}" sibTransId="{BD5A005F-B2A1-46E3-8ADD-63A15A5CFE87}"/>
    <dgm:cxn modelId="{8A048741-4220-4E15-8572-420DF140DD54}" type="presOf" srcId="{1296574F-B980-49CF-9C6F-73B6F1968091}" destId="{074F8021-00D6-4D88-8E4E-4634B32488B2}" srcOrd="0" destOrd="0" presId="urn:microsoft.com/office/officeart/2005/8/layout/vProcess5"/>
    <dgm:cxn modelId="{E38AE762-DD09-4050-8523-A22793239138}" type="presOf" srcId="{02B6E7D8-A1C8-4653-9D1C-06F1DC29704F}" destId="{93927FA6-9EA7-4404-9EF6-72893C28781F}" srcOrd="0" destOrd="0" presId="urn:microsoft.com/office/officeart/2005/8/layout/vProcess5"/>
    <dgm:cxn modelId="{9AB0E895-B550-40A4-9E5F-ECBD59D0E2FC}" type="presOf" srcId="{BD5A005F-B2A1-46E3-8ADD-63A15A5CFE87}" destId="{DFA79A74-40D4-424A-A883-39716C05E017}" srcOrd="0" destOrd="0" presId="urn:microsoft.com/office/officeart/2005/8/layout/vProcess5"/>
    <dgm:cxn modelId="{09FBDC98-6C0E-4BFB-92DE-87C354313280}" type="presOf" srcId="{D3B82DF4-BC46-49BC-A349-3256529A9E6C}" destId="{EE2C84D2-D0CB-420E-825C-2F043925DBDE}" srcOrd="0" destOrd="0" presId="urn:microsoft.com/office/officeart/2005/8/layout/vProcess5"/>
    <dgm:cxn modelId="{38CAFD98-F0A6-4671-A53B-AE130215FCA0}" type="presOf" srcId="{56610B7A-570C-4D40-A4FC-04D9E27DD991}" destId="{70E5A4ED-8610-4AF6-84BC-86C81E94DBF2}" srcOrd="0" destOrd="0" presId="urn:microsoft.com/office/officeart/2005/8/layout/vProcess5"/>
    <dgm:cxn modelId="{23CCFD9A-ED67-4EBB-8766-EA34B0D36ED3}" type="presOf" srcId="{02B6E7D8-A1C8-4653-9D1C-06F1DC29704F}" destId="{4E8CF554-9474-4182-A0C7-6003093C8E6E}" srcOrd="1" destOrd="0" presId="urn:microsoft.com/office/officeart/2005/8/layout/vProcess5"/>
    <dgm:cxn modelId="{A17FA49D-3A1E-4BDD-8D0F-91887319B589}" srcId="{56610B7A-570C-4D40-A4FC-04D9E27DD991}" destId="{02B6E7D8-A1C8-4653-9D1C-06F1DC29704F}" srcOrd="3" destOrd="0" parTransId="{CBC56D97-C51A-4A6F-8CF5-5BF79BF1C0F9}" sibTransId="{E70B098B-3C1D-453B-9BD5-F0B3A58300A1}"/>
    <dgm:cxn modelId="{950BA6A2-BCD6-49F3-8A31-3B65B3B83A83}" type="presOf" srcId="{0F945A27-317A-42D6-9FAC-5315F0762ED3}" destId="{108F8BD9-A4BE-450B-A07B-128D44ABAC8E}" srcOrd="0" destOrd="0" presId="urn:microsoft.com/office/officeart/2005/8/layout/vProcess5"/>
    <dgm:cxn modelId="{02A980B3-4D6C-48EA-BCCF-597238EDF31B}" type="presOf" srcId="{E562D330-291A-46A6-8EAD-34DAFDECC42D}" destId="{F5A3395F-33DF-4818-9B35-AB5ED1E58138}" srcOrd="1" destOrd="0" presId="urn:microsoft.com/office/officeart/2005/8/layout/vProcess5"/>
    <dgm:cxn modelId="{824AFFD0-8B15-4A68-BC81-504B18F4A553}" type="presOf" srcId="{E562D330-291A-46A6-8EAD-34DAFDECC42D}" destId="{C52EDEF4-018B-46C8-A24A-2C5E5BD1F5D8}" srcOrd="0" destOrd="0" presId="urn:microsoft.com/office/officeart/2005/8/layout/vProcess5"/>
    <dgm:cxn modelId="{2671ECE6-228F-48C7-835E-056E96A9B96F}" srcId="{56610B7A-570C-4D40-A4FC-04D9E27DD991}" destId="{1296574F-B980-49CF-9C6F-73B6F1968091}" srcOrd="2" destOrd="0" parTransId="{F42B31E8-E683-4260-9660-93B1DD164594}" sibTransId="{0F945A27-317A-42D6-9FAC-5315F0762ED3}"/>
    <dgm:cxn modelId="{B2E3FDE7-85A3-482C-A1D9-AF546C5A0D90}" srcId="{56610B7A-570C-4D40-A4FC-04D9E27DD991}" destId="{E562D330-291A-46A6-8EAD-34DAFDECC42D}" srcOrd="0" destOrd="0" parTransId="{E2B782DE-0D71-4E39-8FAC-BEB64E104C16}" sibTransId="{B48DCED8-843B-404F-B1B7-A065C7DD49C9}"/>
    <dgm:cxn modelId="{1EA6A88E-F712-4F48-A97E-AF8D72F53729}" type="presParOf" srcId="{70E5A4ED-8610-4AF6-84BC-86C81E94DBF2}" destId="{2E25E6CE-5701-42C9-A975-4314B5DD2217}" srcOrd="0" destOrd="0" presId="urn:microsoft.com/office/officeart/2005/8/layout/vProcess5"/>
    <dgm:cxn modelId="{4A095EA0-98C6-44A3-8F62-29C1F7028F36}" type="presParOf" srcId="{70E5A4ED-8610-4AF6-84BC-86C81E94DBF2}" destId="{C52EDEF4-018B-46C8-A24A-2C5E5BD1F5D8}" srcOrd="1" destOrd="0" presId="urn:microsoft.com/office/officeart/2005/8/layout/vProcess5"/>
    <dgm:cxn modelId="{C9BA5A80-CB78-4C95-A06B-940B589FDCF2}" type="presParOf" srcId="{70E5A4ED-8610-4AF6-84BC-86C81E94DBF2}" destId="{EE2C84D2-D0CB-420E-825C-2F043925DBDE}" srcOrd="2" destOrd="0" presId="urn:microsoft.com/office/officeart/2005/8/layout/vProcess5"/>
    <dgm:cxn modelId="{8BFD1E73-FB92-4B0C-99F8-538AAAEC020F}" type="presParOf" srcId="{70E5A4ED-8610-4AF6-84BC-86C81E94DBF2}" destId="{074F8021-00D6-4D88-8E4E-4634B32488B2}" srcOrd="3" destOrd="0" presId="urn:microsoft.com/office/officeart/2005/8/layout/vProcess5"/>
    <dgm:cxn modelId="{1FDA147F-4C6C-4E2F-8A4F-2268AFC30A3A}" type="presParOf" srcId="{70E5A4ED-8610-4AF6-84BC-86C81E94DBF2}" destId="{93927FA6-9EA7-4404-9EF6-72893C28781F}" srcOrd="4" destOrd="0" presId="urn:microsoft.com/office/officeart/2005/8/layout/vProcess5"/>
    <dgm:cxn modelId="{F7A51A25-D111-44A5-951A-14432632C1B0}" type="presParOf" srcId="{70E5A4ED-8610-4AF6-84BC-86C81E94DBF2}" destId="{470B2F8D-8CCC-4F45-A29E-17E318C55C01}" srcOrd="5" destOrd="0" presId="urn:microsoft.com/office/officeart/2005/8/layout/vProcess5"/>
    <dgm:cxn modelId="{AF65D272-2DBC-4D4A-BD46-ECFC31CEBE6A}" type="presParOf" srcId="{70E5A4ED-8610-4AF6-84BC-86C81E94DBF2}" destId="{DFA79A74-40D4-424A-A883-39716C05E017}" srcOrd="6" destOrd="0" presId="urn:microsoft.com/office/officeart/2005/8/layout/vProcess5"/>
    <dgm:cxn modelId="{EFB54392-5F57-4B7F-B54D-E732F55855B8}" type="presParOf" srcId="{70E5A4ED-8610-4AF6-84BC-86C81E94DBF2}" destId="{108F8BD9-A4BE-450B-A07B-128D44ABAC8E}" srcOrd="7" destOrd="0" presId="urn:microsoft.com/office/officeart/2005/8/layout/vProcess5"/>
    <dgm:cxn modelId="{A1FB5263-262B-4C2D-93BA-310E36E9DB60}" type="presParOf" srcId="{70E5A4ED-8610-4AF6-84BC-86C81E94DBF2}" destId="{F5A3395F-33DF-4818-9B35-AB5ED1E58138}" srcOrd="8" destOrd="0" presId="urn:microsoft.com/office/officeart/2005/8/layout/vProcess5"/>
    <dgm:cxn modelId="{F08A1DC1-2C0E-4905-A416-150B7127AD5D}" type="presParOf" srcId="{70E5A4ED-8610-4AF6-84BC-86C81E94DBF2}" destId="{7E5471D1-5A51-4518-BC4A-D6AB1CDBDA95}" srcOrd="9" destOrd="0" presId="urn:microsoft.com/office/officeart/2005/8/layout/vProcess5"/>
    <dgm:cxn modelId="{FA7A0870-0D79-4B8F-8B6B-45C77ECDB19C}" type="presParOf" srcId="{70E5A4ED-8610-4AF6-84BC-86C81E94DBF2}" destId="{4D2A037D-C7A8-4AC2-8462-3115B6CEF4FA}" srcOrd="10" destOrd="0" presId="urn:microsoft.com/office/officeart/2005/8/layout/vProcess5"/>
    <dgm:cxn modelId="{6DB29E54-A521-430C-834C-293D716D9A61}" type="presParOf" srcId="{70E5A4ED-8610-4AF6-84BC-86C81E94DBF2}" destId="{4E8CF554-9474-4182-A0C7-6003093C8E6E}"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4ABA-A580-44E7-86FC-504B195DAF37}">
      <dsp:nvSpPr>
        <dsp:cNvPr id="0" name=""/>
        <dsp:cNvSpPr/>
      </dsp:nvSpPr>
      <dsp:spPr>
        <a:xfrm>
          <a:off x="0" y="0"/>
          <a:ext cx="6703695"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Pathomics ou histomorfometria quantitativa representa um processo de extração e mineração computadorizada para gerar medidas a partir das lâminas digitalizadas.</a:t>
          </a:r>
          <a:endParaRPr lang="en-US" sz="1900" kern="1200"/>
        </a:p>
      </dsp:txBody>
      <dsp:txXfrm>
        <a:off x="38234" y="38234"/>
        <a:ext cx="5295064" cy="1228933"/>
      </dsp:txXfrm>
    </dsp:sp>
    <dsp:sp modelId="{68FBA6B5-0D84-4185-8EAD-0DB429A7C40D}">
      <dsp:nvSpPr>
        <dsp:cNvPr id="0" name=""/>
        <dsp:cNvSpPr/>
      </dsp:nvSpPr>
      <dsp:spPr>
        <a:xfrm>
          <a:off x="591502" y="1522968"/>
          <a:ext cx="6703695" cy="130540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Enquanto a leitura de rotina pode predizer comportamento tumoral até certo grau, pathomics é um mecanismo sofisticado que revela  atributos não visualizados.</a:t>
          </a:r>
          <a:endParaRPr lang="en-US" sz="1900" kern="1200"/>
        </a:p>
      </dsp:txBody>
      <dsp:txXfrm>
        <a:off x="629736" y="1561202"/>
        <a:ext cx="5187213" cy="1228933"/>
      </dsp:txXfrm>
    </dsp:sp>
    <dsp:sp modelId="{9B8DB24A-9965-42A6-9DA8-D2D5B3D0B67B}">
      <dsp:nvSpPr>
        <dsp:cNvPr id="0" name=""/>
        <dsp:cNvSpPr/>
      </dsp:nvSpPr>
      <dsp:spPr>
        <a:xfrm>
          <a:off x="1183004" y="3045937"/>
          <a:ext cx="6703695" cy="130540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Avaliação do arranjo “espacial” de todo o tumor presente na lâmina.</a:t>
          </a:r>
          <a:endParaRPr lang="en-US" sz="1900" kern="1200"/>
        </a:p>
      </dsp:txBody>
      <dsp:txXfrm>
        <a:off x="1221238" y="3084171"/>
        <a:ext cx="5187213" cy="1228933"/>
      </dsp:txXfrm>
    </dsp:sp>
    <dsp:sp modelId="{583CE521-62BA-4AE6-A28C-814730C3064C}">
      <dsp:nvSpPr>
        <dsp:cNvPr id="0" name=""/>
        <dsp:cNvSpPr/>
      </dsp:nvSpPr>
      <dsp:spPr>
        <a:xfrm>
          <a:off x="5855183" y="989929"/>
          <a:ext cx="848511" cy="84851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8" y="989929"/>
        <a:ext cx="466681" cy="638505"/>
      </dsp:txXfrm>
    </dsp:sp>
    <dsp:sp modelId="{F4E663FE-55CB-496D-9DA6-0A837822B3DD}">
      <dsp:nvSpPr>
        <dsp:cNvPr id="0" name=""/>
        <dsp:cNvSpPr/>
      </dsp:nvSpPr>
      <dsp:spPr>
        <a:xfrm>
          <a:off x="6446686" y="2504195"/>
          <a:ext cx="848511" cy="848511"/>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1" cy="638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EDEF4-018B-46C8-A24A-2C5E5BD1F5D8}">
      <dsp:nvSpPr>
        <dsp:cNvPr id="0" name=""/>
        <dsp:cNvSpPr/>
      </dsp:nvSpPr>
      <dsp:spPr>
        <a:xfrm>
          <a:off x="0" y="0"/>
          <a:ext cx="4587772" cy="568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100000"/>
            </a:lnSpc>
            <a:spcBef>
              <a:spcPct val="0"/>
            </a:spcBef>
            <a:spcAft>
              <a:spcPct val="35000"/>
            </a:spcAft>
            <a:buNone/>
          </a:pPr>
          <a:r>
            <a:rPr lang="pt-BR" sz="900" kern="1200" dirty="0"/>
            <a:t>Métodos computacionais tem limitações e </a:t>
          </a:r>
          <a:r>
            <a:rPr lang="pt-BR" sz="900" kern="1200" dirty="0" err="1"/>
            <a:t>biases</a:t>
          </a:r>
          <a:r>
            <a:rPr lang="pt-BR" sz="900" kern="1200" dirty="0"/>
            <a:t> baseadas:</a:t>
          </a:r>
          <a:endParaRPr lang="en-US" sz="900" kern="1200" dirty="0"/>
        </a:p>
      </dsp:txBody>
      <dsp:txXfrm>
        <a:off x="16659" y="16659"/>
        <a:ext cx="3925961" cy="535453"/>
      </dsp:txXfrm>
    </dsp:sp>
    <dsp:sp modelId="{EE2C84D2-D0CB-420E-825C-2F043925DBDE}">
      <dsp:nvSpPr>
        <dsp:cNvPr id="0" name=""/>
        <dsp:cNvSpPr/>
      </dsp:nvSpPr>
      <dsp:spPr>
        <a:xfrm>
          <a:off x="384225" y="672183"/>
          <a:ext cx="4587772" cy="568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100000"/>
            </a:lnSpc>
            <a:spcBef>
              <a:spcPct val="0"/>
            </a:spcBef>
            <a:spcAft>
              <a:spcPct val="35000"/>
            </a:spcAft>
            <a:buNone/>
          </a:pPr>
          <a:r>
            <a:rPr lang="pt-BR" sz="900" kern="1200"/>
            <a:t>Na qualidade do dataset de treinamento;</a:t>
          </a:r>
          <a:endParaRPr lang="en-US" sz="900" kern="1200"/>
        </a:p>
      </dsp:txBody>
      <dsp:txXfrm>
        <a:off x="400884" y="688842"/>
        <a:ext cx="3800526" cy="535453"/>
      </dsp:txXfrm>
    </dsp:sp>
    <dsp:sp modelId="{074F8021-00D6-4D88-8E4E-4634B32488B2}">
      <dsp:nvSpPr>
        <dsp:cNvPr id="0" name=""/>
        <dsp:cNvSpPr/>
      </dsp:nvSpPr>
      <dsp:spPr>
        <a:xfrm>
          <a:off x="762717" y="1344367"/>
          <a:ext cx="4587772" cy="568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100000"/>
            </a:lnSpc>
            <a:spcBef>
              <a:spcPct val="0"/>
            </a:spcBef>
            <a:spcAft>
              <a:spcPct val="35000"/>
            </a:spcAft>
            <a:buNone/>
          </a:pPr>
          <a:r>
            <a:rPr lang="pt-BR" sz="900" kern="1200"/>
            <a:t>Na variabilidade dos dados que o modelo usa durante o treinamento</a:t>
          </a:r>
          <a:endParaRPr lang="en-US" sz="900" kern="1200"/>
        </a:p>
      </dsp:txBody>
      <dsp:txXfrm>
        <a:off x="779376" y="1361026"/>
        <a:ext cx="3806261" cy="535453"/>
      </dsp:txXfrm>
    </dsp:sp>
    <dsp:sp modelId="{93927FA6-9EA7-4404-9EF6-72893C28781F}">
      <dsp:nvSpPr>
        <dsp:cNvPr id="0" name=""/>
        <dsp:cNvSpPr/>
      </dsp:nvSpPr>
      <dsp:spPr>
        <a:xfrm>
          <a:off x="1146942" y="2016551"/>
          <a:ext cx="4587772" cy="568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100000"/>
            </a:lnSpc>
            <a:spcBef>
              <a:spcPct val="0"/>
            </a:spcBef>
            <a:spcAft>
              <a:spcPct val="35000"/>
            </a:spcAft>
            <a:buNone/>
          </a:pPr>
          <a:r>
            <a:rPr lang="pt-BR" sz="900" kern="1200"/>
            <a:t>Resumo: modelos baseados em deep learning models não são infalíveis e ocasionalmente podem falhar principalmente nas interpretações da complexidade do microambiente histológico.</a:t>
          </a:r>
          <a:endParaRPr lang="en-US" sz="900" kern="1200"/>
        </a:p>
      </dsp:txBody>
      <dsp:txXfrm>
        <a:off x="1163601" y="2033210"/>
        <a:ext cx="3800526" cy="535453"/>
      </dsp:txXfrm>
    </dsp:sp>
    <dsp:sp modelId="{470B2F8D-8CCC-4F45-A29E-17E318C55C01}">
      <dsp:nvSpPr>
        <dsp:cNvPr id="0" name=""/>
        <dsp:cNvSpPr/>
      </dsp:nvSpPr>
      <dsp:spPr>
        <a:xfrm>
          <a:off x="4218070" y="435626"/>
          <a:ext cx="369701" cy="36970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01253" y="435626"/>
        <a:ext cx="203335" cy="278200"/>
      </dsp:txXfrm>
    </dsp:sp>
    <dsp:sp modelId="{DFA79A74-40D4-424A-A883-39716C05E017}">
      <dsp:nvSpPr>
        <dsp:cNvPr id="0" name=""/>
        <dsp:cNvSpPr/>
      </dsp:nvSpPr>
      <dsp:spPr>
        <a:xfrm>
          <a:off x="4602296" y="1107810"/>
          <a:ext cx="369701" cy="36970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85479" y="1107810"/>
        <a:ext cx="203335" cy="278200"/>
      </dsp:txXfrm>
    </dsp:sp>
    <dsp:sp modelId="{108F8BD9-A4BE-450B-A07B-128D44ABAC8E}">
      <dsp:nvSpPr>
        <dsp:cNvPr id="0" name=""/>
        <dsp:cNvSpPr/>
      </dsp:nvSpPr>
      <dsp:spPr>
        <a:xfrm>
          <a:off x="4980787" y="1779994"/>
          <a:ext cx="369701" cy="36970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063970" y="1779994"/>
        <a:ext cx="203335" cy="2782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CCE21-C28F-4CA1-9C27-33127A338C09}" type="datetimeFigureOut">
              <a:rPr lang="pt-BR" smtClean="0"/>
              <a:t>30/05/2024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3D5CC-39F6-4966-A77B-E860AC7CA150}" type="slidenum">
              <a:rPr lang="pt-BR" smtClean="0"/>
              <a:t>‹nº›</a:t>
            </a:fld>
            <a:endParaRPr lang="pt-BR"/>
          </a:p>
        </p:txBody>
      </p:sp>
    </p:spTree>
    <p:extLst>
      <p:ext uri="{BB962C8B-B14F-4D97-AF65-F5344CB8AC3E}">
        <p14:creationId xmlns:p14="http://schemas.microsoft.com/office/powerpoint/2010/main" val="158406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ature.com/articles/s41540-023-00301-9#ref-CR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ature.com/articles/s41540-023-00301-9#ref-CR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ure.com/articles/s41540-023-00301-9#Fig1" TargetMode="External"/><Relationship Id="rId7" Type="http://schemas.openxmlformats.org/officeDocument/2006/relationships/hyperlink" Target="https://www.nature.com/articles/s41540-023-00301-9#ref-CR1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ature.com/articles/s41540-023-00301-9#ref-CR11" TargetMode="External"/><Relationship Id="rId5" Type="http://schemas.openxmlformats.org/officeDocument/2006/relationships/hyperlink" Target="https://www.nature.com/articles/s41540-023-00301-9#ref-CR9" TargetMode="External"/><Relationship Id="rId4" Type="http://schemas.openxmlformats.org/officeDocument/2006/relationships/hyperlink" Target="https://www.nature.com/articles/s41540-023-00301-9#ref-CR1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300038"/>
            <a:ext cx="3867150" cy="2900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07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image analysis algorithms now automate tasks ranging from antibody scoring to the segmentation and classifications of cells</a:t>
            </a:r>
          </a:p>
          <a:p>
            <a:r>
              <a:rPr lang="en-US" b="0" i="0" dirty="0">
                <a:solidFill>
                  <a:srgbClr val="333333"/>
                </a:solidFill>
                <a:effectLst/>
                <a:highlight>
                  <a:srgbClr val="FFFCF0"/>
                </a:highlight>
                <a:latin typeface="Cambria" panose="02040503050406030204" pitchFamily="18" charset="0"/>
              </a:rPr>
              <a:t>The integrative morphologic/genomic analysis framework consists of four modules. The morphology engine produces and manages quantitative descriptions of hundreds of millions of cells. The clustering engine normalizes and filters data and identifies morphology-driven patient clusters. The correlative module analyzes clusters for associations with survival, treatment response, human evaluations of pathology, and recognized genetic alterations. Genome-wide analysis performs a deeper investigation of the transcriptional, genetic, and epigenetic associations, and mines these for biological themes and pathway activation. </a:t>
            </a:r>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13</a:t>
            </a:fld>
            <a:endParaRPr lang="pt-BR"/>
          </a:p>
        </p:txBody>
      </p:sp>
    </p:spTree>
    <p:extLst>
      <p:ext uri="{BB962C8B-B14F-4D97-AF65-F5344CB8AC3E}">
        <p14:creationId xmlns:p14="http://schemas.microsoft.com/office/powerpoint/2010/main" val="328229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en-US" dirty="0"/>
              <a:t>Tumor-TILs map showing mostly peritumoral lymphocytic </a:t>
            </a:r>
            <a:r>
              <a:rPr lang="en-US" dirty="0" err="1"/>
              <a:t>infltrates</a:t>
            </a:r>
            <a:r>
              <a:rPr lang="en-US" dirty="0"/>
              <a:t> with scattered </a:t>
            </a:r>
            <a:r>
              <a:rPr lang="en-US" dirty="0" err="1"/>
              <a:t>intratumoral</a:t>
            </a:r>
            <a:r>
              <a:rPr lang="en-US" dirty="0"/>
              <a:t> TILs. (a) H&amp;E, breast cancer, TCGA-A2-A0SP-01Z-00-DX1. (b) Tumor detection probability map. (c) Lymphocyte detection probability map. (d) Tumor-TILs maps with cancer in yellow and lymphocytes in red. (L lymphocytes, C cancer; and T non-tumor non-lymphocyte background tissue). The distribution of tumor immune responses is qualitatively different from Fig. 5 with a more muted immune response. We observe mostly peritumoral TILs in localized areas containing scattered </a:t>
            </a:r>
            <a:r>
              <a:rPr lang="en-US" dirty="0" err="1"/>
              <a:t>intratumoral</a:t>
            </a:r>
            <a:r>
              <a:rPr lang="en-US" dirty="0"/>
              <a:t> TILs. </a:t>
            </a:r>
            <a:r>
              <a:rPr lang="en-US" dirty="0" err="1"/>
              <a:t>Pathomics</a:t>
            </a:r>
            <a:r>
              <a:rPr lang="en-US" dirty="0"/>
              <a:t> analyses like Tumor-TILs mapping can easily be performed in large collections of WSIs in a scalable fashion to virtually analyze tissue samples for each patient in order to stratify candidates for immunotherapy. These kinds of </a:t>
            </a:r>
            <a:r>
              <a:rPr lang="en-US" dirty="0" err="1"/>
              <a:t>Pathomics</a:t>
            </a:r>
            <a:r>
              <a:rPr lang="en-US" dirty="0"/>
              <a:t> analyses can also be integrated with other types of image analysis methods in order to systematically extract and catalog quantitative data about various phenotypic properties of tissues, cells, and nuclei</a:t>
            </a:r>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14</a:t>
            </a:fld>
            <a:endParaRPr lang="pt-BR"/>
          </a:p>
        </p:txBody>
      </p:sp>
    </p:spTree>
    <p:extLst>
      <p:ext uri="{BB962C8B-B14F-4D97-AF65-F5344CB8AC3E}">
        <p14:creationId xmlns:p14="http://schemas.microsoft.com/office/powerpoint/2010/main" val="64569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222222"/>
                </a:solidFill>
                <a:effectLst/>
                <a:latin typeface="Harding"/>
              </a:rPr>
              <a:t>TH and </a:t>
            </a:r>
            <a:r>
              <a:rPr lang="en-US" b="0" i="0" dirty="0" err="1">
                <a:solidFill>
                  <a:srgbClr val="222222"/>
                </a:solidFill>
                <a:effectLst/>
                <a:latin typeface="Harding"/>
              </a:rPr>
              <a:t>macrodiversity</a:t>
            </a:r>
            <a:r>
              <a:rPr lang="en-US" b="0" i="0" dirty="0">
                <a:solidFill>
                  <a:srgbClr val="222222"/>
                </a:solidFill>
                <a:effectLst/>
                <a:latin typeface="Harding"/>
              </a:rPr>
              <a:t>, understanding of the temporal features of clonal evolution remains limited owing to ethical and logistical challenges in obtaining serial single- or multi-regional biopsies from patients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BE634-B21A-9945-A86F-233044F1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71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en-US" dirty="0" err="1"/>
              <a:t>Intratumoural</a:t>
            </a:r>
            <a:r>
              <a:rPr lang="en-US" dirty="0"/>
              <a:t> heterogeneity has been previously shown to be related to clonal evolution and genetic instability and associated with </a:t>
            </a:r>
            <a:r>
              <a:rPr lang="en-US" dirty="0" err="1"/>
              <a:t>tumour</a:t>
            </a:r>
            <a:r>
              <a:rPr lang="en-US" dirty="0"/>
              <a:t> progression. Phenotypically, it is reflected in the diversity of appearance and morphology within cell populations.</a:t>
            </a:r>
          </a:p>
          <a:p>
            <a:r>
              <a:rPr lang="en-US" dirty="0"/>
              <a:t>blue and yellow </a:t>
            </a:r>
            <a:r>
              <a:rPr lang="en-US" dirty="0" err="1"/>
              <a:t>colours</a:t>
            </a:r>
            <a:r>
              <a:rPr lang="en-US" dirty="0"/>
              <a:t> represent the low and high </a:t>
            </a:r>
            <a:r>
              <a:rPr lang="en-US" dirty="0" err="1"/>
              <a:t>normalised</a:t>
            </a:r>
            <a:r>
              <a:rPr lang="en-US" dirty="0"/>
              <a:t> feature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Nuclear morphological differences or nuclear pleomorphism have traditionally been known to be pathognomonic of cancer and a marker for </a:t>
            </a:r>
            <a:r>
              <a:rPr lang="en-US" dirty="0" err="1"/>
              <a:t>tumour</a:t>
            </a:r>
            <a:r>
              <a:rPr lang="en-US" dirty="0"/>
              <a:t> differentiation.6 This genetic </a:t>
            </a:r>
            <a:r>
              <a:rPr lang="en-US" dirty="0" err="1"/>
              <a:t>intratumoural</a:t>
            </a:r>
            <a:r>
              <a:rPr lang="en-US" dirty="0"/>
              <a:t> heterogeneity is reflected in the morphological makeup of the tissue, with more rapidly growing or aggressive cancers showing a greater cellular heterogeneity among cancer cells compared with a relatively indolent tumour.7 </a:t>
            </a:r>
            <a:r>
              <a:rPr lang="en-US" dirty="0" err="1"/>
              <a:t>Tumours</a:t>
            </a:r>
            <a:r>
              <a:rPr lang="en-US" dirty="0"/>
              <a:t> with higher </a:t>
            </a:r>
            <a:r>
              <a:rPr lang="en-US" dirty="0" err="1"/>
              <a:t>intratumoural</a:t>
            </a:r>
            <a:r>
              <a:rPr lang="en-US" dirty="0"/>
              <a:t> heterogeneity and higher nuclear diversity have been shown to have a poorer prognosis than cancers with low </a:t>
            </a:r>
            <a:r>
              <a:rPr lang="en-US" dirty="0" err="1"/>
              <a:t>intratumoural</a:t>
            </a:r>
            <a:r>
              <a:rPr lang="en-US" dirty="0"/>
              <a:t> heterogeneity and less nuclear diversity. Thus, quantifying this sub-visual morphological diversity in tissues would be a good surrogate for genetic </a:t>
            </a:r>
            <a:r>
              <a:rPr lang="en-US" dirty="0" err="1"/>
              <a:t>intratumoural</a:t>
            </a:r>
            <a:r>
              <a:rPr lang="en-US" dirty="0"/>
              <a:t> heterogeneity.</a:t>
            </a:r>
            <a:endParaRPr lang="pt-BR" dirty="0"/>
          </a:p>
          <a:p>
            <a:endParaRPr lang="en-US"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16</a:t>
            </a:fld>
            <a:endParaRPr lang="pt-BR"/>
          </a:p>
        </p:txBody>
      </p:sp>
    </p:spTree>
    <p:extLst>
      <p:ext uri="{BB962C8B-B14F-4D97-AF65-F5344CB8AC3E}">
        <p14:creationId xmlns:p14="http://schemas.microsoft.com/office/powerpoint/2010/main" val="395944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en-US" b="0" i="0" dirty="0">
                <a:solidFill>
                  <a:srgbClr val="212121"/>
                </a:solidFill>
                <a:effectLst/>
                <a:highlight>
                  <a:srgbClr val="FFFFFF"/>
                </a:highlight>
                <a:latin typeface="BlinkMacSystemFont"/>
              </a:rPr>
              <a:t>van der </a:t>
            </a:r>
            <a:r>
              <a:rPr lang="en-US" b="0" i="0" dirty="0" err="1">
                <a:solidFill>
                  <a:srgbClr val="212121"/>
                </a:solidFill>
                <a:effectLst/>
                <a:highlight>
                  <a:srgbClr val="FFFFFF"/>
                </a:highlight>
                <a:latin typeface="BlinkMacSystemFont"/>
              </a:rPr>
              <a:t>Laak</a:t>
            </a:r>
            <a:r>
              <a:rPr lang="en-US" b="0" i="0" dirty="0">
                <a:solidFill>
                  <a:srgbClr val="212121"/>
                </a:solidFill>
                <a:effectLst/>
                <a:highlight>
                  <a:srgbClr val="FFFFFF"/>
                </a:highlight>
                <a:latin typeface="BlinkMacSystemFont"/>
              </a:rPr>
              <a:t> J, </a:t>
            </a:r>
            <a:r>
              <a:rPr lang="en-US" b="0" i="0" dirty="0" err="1">
                <a:solidFill>
                  <a:srgbClr val="212121"/>
                </a:solidFill>
                <a:effectLst/>
                <a:highlight>
                  <a:srgbClr val="FFFFFF"/>
                </a:highlight>
                <a:latin typeface="BlinkMacSystemFont"/>
              </a:rPr>
              <a:t>Litjens</a:t>
            </a:r>
            <a:r>
              <a:rPr lang="en-US" b="0" i="0" dirty="0">
                <a:solidFill>
                  <a:srgbClr val="212121"/>
                </a:solidFill>
                <a:effectLst/>
                <a:highlight>
                  <a:srgbClr val="FFFFFF"/>
                </a:highlight>
                <a:latin typeface="BlinkMacSystemFont"/>
              </a:rPr>
              <a:t> G, </a:t>
            </a:r>
            <a:r>
              <a:rPr lang="en-US" b="0" i="0" dirty="0" err="1">
                <a:solidFill>
                  <a:srgbClr val="212121"/>
                </a:solidFill>
                <a:effectLst/>
                <a:highlight>
                  <a:srgbClr val="FFFFFF"/>
                </a:highlight>
                <a:latin typeface="BlinkMacSystemFont"/>
              </a:rPr>
              <a:t>Ciompi</a:t>
            </a:r>
            <a:r>
              <a:rPr lang="en-US" b="0" i="0" dirty="0">
                <a:solidFill>
                  <a:srgbClr val="212121"/>
                </a:solidFill>
                <a:effectLst/>
                <a:highlight>
                  <a:srgbClr val="FFFFFF"/>
                </a:highlight>
                <a:latin typeface="BlinkMacSystemFont"/>
              </a:rPr>
              <a:t> F. Deep learning in histopathology: the path to the clinic. Nat Med. 2021 May;27(5):775-784. </a:t>
            </a:r>
            <a:r>
              <a:rPr lang="en-US" b="0" i="0" dirty="0" err="1">
                <a:solidFill>
                  <a:srgbClr val="212121"/>
                </a:solidFill>
                <a:effectLst/>
                <a:highlight>
                  <a:srgbClr val="FFFFFF"/>
                </a:highlight>
                <a:latin typeface="BlinkMacSystemFont"/>
              </a:rPr>
              <a:t>doi</a:t>
            </a:r>
            <a:r>
              <a:rPr lang="en-US" b="0" i="0" dirty="0">
                <a:solidFill>
                  <a:srgbClr val="212121"/>
                </a:solidFill>
                <a:effectLst/>
                <a:highlight>
                  <a:srgbClr val="FFFFFF"/>
                </a:highlight>
                <a:latin typeface="BlinkMacSystemFont"/>
              </a:rPr>
              <a:t>: 10.1038/s41591-021-01343-4. </a:t>
            </a:r>
            <a:r>
              <a:rPr lang="en-US" b="0" i="0" dirty="0" err="1">
                <a:solidFill>
                  <a:srgbClr val="212121"/>
                </a:solidFill>
                <a:effectLst/>
                <a:highlight>
                  <a:srgbClr val="FFFFFF"/>
                </a:highlight>
                <a:latin typeface="BlinkMacSystemFont"/>
              </a:rPr>
              <a:t>Epub</a:t>
            </a:r>
            <a:r>
              <a:rPr lang="en-US" b="0" i="0" dirty="0">
                <a:solidFill>
                  <a:srgbClr val="212121"/>
                </a:solidFill>
                <a:effectLst/>
                <a:highlight>
                  <a:srgbClr val="FFFFFF"/>
                </a:highlight>
                <a:latin typeface="BlinkMacSystemFont"/>
              </a:rPr>
              <a:t> 2021 May 14. PMID: 33990804.</a:t>
            </a:r>
          </a:p>
          <a:p>
            <a:r>
              <a:rPr lang="en-US" dirty="0"/>
              <a:t>The typical </a:t>
            </a:r>
            <a:r>
              <a:rPr lang="en-US" dirty="0" err="1"/>
              <a:t>workfow</a:t>
            </a:r>
            <a:r>
              <a:rPr lang="en-US" dirty="0"/>
              <a:t> in developing these kinds of algorithms includes design, annotating WSIs, development of deep learning models, testing, validation in an independent dataset, and iterative </a:t>
            </a:r>
            <a:r>
              <a:rPr lang="en-US" dirty="0" err="1"/>
              <a:t>refnement</a:t>
            </a:r>
            <a:r>
              <a:rPr lang="en-US" dirty="0"/>
              <a:t> before deployment with appropriate QA/QC mechanisms, which is no different than what would be expected in the development and implementation in any kind of laboratory testing. As fascinating as it is to see the kinds of analyses that can be performed with deep learning </a:t>
            </a:r>
            <a:r>
              <a:rPr lang="en-US" dirty="0" err="1"/>
              <a:t>pathomics</a:t>
            </a:r>
            <a:r>
              <a:rPr lang="en-US" dirty="0"/>
              <a:t> applications, we must remember that these computational methods have limitations and biases based on the quality of the training dataset and spectrum of variability of the data points that the models use during training. In other words, we need to understand that deep learning models are not infallible and will occasionally fail, especially within the context of interpreting the complexity of the histologic microenvironment in healthy and diseased tissues</a:t>
            </a:r>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17</a:t>
            </a:fld>
            <a:endParaRPr lang="pt-BR"/>
          </a:p>
        </p:txBody>
      </p:sp>
    </p:spTree>
    <p:extLst>
      <p:ext uri="{BB962C8B-B14F-4D97-AF65-F5344CB8AC3E}">
        <p14:creationId xmlns:p14="http://schemas.microsoft.com/office/powerpoint/2010/main" val="119009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i="0" dirty="0">
              <a:solidFill>
                <a:srgbClr val="222222"/>
              </a:solidFill>
              <a:effectLst/>
              <a:latin typeface="Harding"/>
            </a:endParaRPr>
          </a:p>
          <a:p>
            <a:r>
              <a:rPr lang="en-US" b="0" i="0" dirty="0" err="1">
                <a:effectLst/>
                <a:latin typeface="Times New Roman" panose="02020603050405020304" pitchFamily="18" charset="0"/>
              </a:rPr>
              <a:t>Dagogo</a:t>
            </a:r>
            <a:r>
              <a:rPr lang="en-US" b="0" i="0" dirty="0">
                <a:effectLst/>
                <a:latin typeface="Times New Roman" panose="02020603050405020304" pitchFamily="18" charset="0"/>
              </a:rPr>
              <a:t>-Jack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BE634-B21A-9945-A86F-233044F1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47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pt-BR" b="0" i="0" dirty="0" err="1">
                <a:solidFill>
                  <a:srgbClr val="222222"/>
                </a:solidFill>
                <a:effectLst/>
                <a:highlight>
                  <a:srgbClr val="FFFFFF"/>
                </a:highlight>
                <a:latin typeface="-apple-system"/>
              </a:rPr>
              <a:t>Classical</a:t>
            </a:r>
            <a:r>
              <a:rPr lang="pt-BR" b="0" i="0" dirty="0">
                <a:solidFill>
                  <a:srgbClr val="222222"/>
                </a:solidFill>
                <a:effectLst/>
                <a:highlight>
                  <a:srgbClr val="FFFFFF"/>
                </a:highlight>
                <a:latin typeface="-apple-system"/>
              </a:rPr>
              <a:t> molecular </a:t>
            </a:r>
            <a:r>
              <a:rPr lang="pt-BR" b="0" i="0" dirty="0" err="1">
                <a:solidFill>
                  <a:srgbClr val="222222"/>
                </a:solidFill>
                <a:effectLst/>
                <a:highlight>
                  <a:srgbClr val="FFFFFF"/>
                </a:highlight>
                <a:latin typeface="-apple-system"/>
              </a:rPr>
              <a:t>omics</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can</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be</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complemented</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by</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morphomics</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comprehensively</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quantifying</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tissue</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structure</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Particularly</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the</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integration</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of</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spatial</a:t>
            </a:r>
            <a:r>
              <a:rPr lang="pt-BR" b="0" i="0" dirty="0">
                <a:solidFill>
                  <a:srgbClr val="222222"/>
                </a:solidFill>
                <a:effectLst/>
                <a:highlight>
                  <a:srgbClr val="FFFFFF"/>
                </a:highlight>
                <a:latin typeface="-apple-system"/>
              </a:rPr>
              <a:t> molecular </a:t>
            </a:r>
            <a:r>
              <a:rPr lang="pt-BR" b="0" i="0" dirty="0" err="1">
                <a:solidFill>
                  <a:srgbClr val="222222"/>
                </a:solidFill>
                <a:effectLst/>
                <a:highlight>
                  <a:srgbClr val="FFFFFF"/>
                </a:highlight>
                <a:latin typeface="-apple-system"/>
              </a:rPr>
              <a:t>and</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morphological</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omics</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can</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provide</a:t>
            </a:r>
            <a:r>
              <a:rPr lang="pt-BR" b="0" i="0" dirty="0">
                <a:solidFill>
                  <a:srgbClr val="222222"/>
                </a:solidFill>
                <a:effectLst/>
                <a:highlight>
                  <a:srgbClr val="FFFFFF"/>
                </a:highlight>
                <a:latin typeface="-apple-system"/>
              </a:rPr>
              <a:t> new insights </a:t>
            </a:r>
            <a:r>
              <a:rPr lang="pt-BR" b="0" i="0" dirty="0" err="1">
                <a:solidFill>
                  <a:srgbClr val="222222"/>
                </a:solidFill>
                <a:effectLst/>
                <a:highlight>
                  <a:srgbClr val="FFFFFF"/>
                </a:highlight>
                <a:latin typeface="-apple-system"/>
              </a:rPr>
              <a:t>into</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tissue</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organization</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and</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diseases</a:t>
            </a:r>
            <a:r>
              <a:rPr lang="pt-BR" b="0" i="0" dirty="0">
                <a:solidFill>
                  <a:srgbClr val="222222"/>
                </a:solidFill>
                <a:effectLst/>
                <a:highlight>
                  <a:srgbClr val="FFFFFF"/>
                </a:highlight>
                <a:latin typeface="-apple-system"/>
              </a:rPr>
              <a:t>. </a:t>
            </a:r>
            <a:r>
              <a:rPr lang="pt-BR" b="1" i="0" dirty="0">
                <a:solidFill>
                  <a:srgbClr val="222222"/>
                </a:solidFill>
                <a:effectLst/>
                <a:highlight>
                  <a:srgbClr val="FFFFFF"/>
                </a:highlight>
                <a:latin typeface="-apple-system"/>
              </a:rPr>
              <a:t>b</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Morphomics</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analysis</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at</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different</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scales</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ultrastructural</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microscopic</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and</a:t>
            </a:r>
            <a:r>
              <a:rPr lang="pt-BR" b="0" i="0" dirty="0">
                <a:solidFill>
                  <a:srgbClr val="222222"/>
                </a:solidFill>
                <a:effectLst/>
                <a:highlight>
                  <a:srgbClr val="FFFFFF"/>
                </a:highlight>
                <a:latin typeface="-apple-system"/>
              </a:rPr>
              <a:t> </a:t>
            </a:r>
            <a:r>
              <a:rPr lang="pt-BR" b="0" i="0" dirty="0" err="1">
                <a:solidFill>
                  <a:srgbClr val="222222"/>
                </a:solidFill>
                <a:effectLst/>
                <a:highlight>
                  <a:srgbClr val="FFFFFF"/>
                </a:highlight>
                <a:latin typeface="-apple-system"/>
              </a:rPr>
              <a:t>macroscopic</a:t>
            </a:r>
            <a:r>
              <a:rPr lang="pt-BR" b="0" i="0" dirty="0">
                <a:solidFill>
                  <a:srgbClr val="222222"/>
                </a:solidFill>
                <a:effectLst/>
                <a:highlight>
                  <a:srgbClr val="FFFFFF"/>
                </a:highlight>
                <a:latin typeface="-apple-system"/>
              </a:rPr>
              <a:t>. </a:t>
            </a:r>
            <a:r>
              <a:rPr lang="en-US" b="0" i="0" dirty="0">
                <a:solidFill>
                  <a:srgbClr val="222222"/>
                </a:solidFill>
                <a:effectLst/>
                <a:highlight>
                  <a:srgbClr val="FFFFFF"/>
                </a:highlight>
                <a:latin typeface="-apple-system"/>
              </a:rPr>
              <a:t>These approaches were missing important information on the spatial organization and structure of the analyzed tissues and organs. Recent approaches allow the integration of the relative position of the investigated instance, most commonly honeycomb-shaped tissue areas, within a given sample using spatial transcriptomics (for example, spatially resolved transcript amplicon readout mapping (</a:t>
            </a:r>
            <a:r>
              <a:rPr lang="en-US" b="0" i="0" dirty="0" err="1">
                <a:solidFill>
                  <a:srgbClr val="222222"/>
                </a:solidFill>
                <a:effectLst/>
                <a:highlight>
                  <a:srgbClr val="FFFFFF"/>
                </a:highlight>
                <a:latin typeface="-apple-system"/>
              </a:rPr>
              <a:t>STARmap</a:t>
            </a:r>
            <a:r>
              <a:rPr lang="en-US" b="0" i="0" dirty="0">
                <a:solidFill>
                  <a:srgbClr val="222222"/>
                </a:solidFill>
                <a:effectLst/>
                <a:highlight>
                  <a:srgbClr val="FFFFFF"/>
                </a:highlight>
                <a:latin typeface="-apple-system"/>
              </a:rPr>
              <a:t>) or NGS barcoding techniques)</a:t>
            </a:r>
            <a:r>
              <a:rPr lang="en-US" b="0" i="0" baseline="30000" dirty="0">
                <a:solidFill>
                  <a:srgbClr val="006699"/>
                </a:solidFill>
                <a:effectLst/>
                <a:highlight>
                  <a:srgbClr val="FFFFFF"/>
                </a:highlight>
                <a:latin typeface="-apple-system"/>
                <a:hlinkClick r:id="rId3" tooltip="Moses, L. &amp; Pachter, L. Museum of spatial transcriptomics. Nat. Methods 19, 534–546 (2022)."/>
              </a:rPr>
              <a:t>5</a:t>
            </a:r>
            <a:r>
              <a:rPr lang="en-US" b="0" i="0" dirty="0">
                <a:solidFill>
                  <a:srgbClr val="222222"/>
                </a:solidFill>
                <a:effectLst/>
                <a:highlight>
                  <a:srgbClr val="FFFFFF"/>
                </a:highlight>
                <a:latin typeface="-apple-system"/>
              </a:rPr>
              <a:t> or spatial proteomics (e.g., multiplexed antibody-based imaging methods: multi-epitope-ligand cartography (MELC), tissue-based cyclic immunofluorescence (t-</a:t>
            </a:r>
            <a:r>
              <a:rPr lang="en-US" b="0" i="0" dirty="0" err="1">
                <a:solidFill>
                  <a:srgbClr val="222222"/>
                </a:solidFill>
                <a:effectLst/>
                <a:highlight>
                  <a:srgbClr val="FFFFFF"/>
                </a:highlight>
                <a:latin typeface="-apple-system"/>
              </a:rPr>
              <a:t>CyCIF</a:t>
            </a:r>
            <a:r>
              <a:rPr lang="en-US" b="0" i="0" dirty="0">
                <a:solidFill>
                  <a:srgbClr val="222222"/>
                </a:solidFill>
                <a:effectLst/>
                <a:highlight>
                  <a:srgbClr val="FFFFFF"/>
                </a:highlight>
                <a:latin typeface="-apple-system"/>
              </a:rPr>
              <a:t>))</a:t>
            </a:r>
            <a:r>
              <a:rPr lang="en-US" b="0" i="0" baseline="30000" dirty="0">
                <a:solidFill>
                  <a:srgbClr val="006699"/>
                </a:solidFill>
                <a:effectLst/>
                <a:highlight>
                  <a:srgbClr val="FFFFFF"/>
                </a:highlight>
                <a:latin typeface="-apple-system"/>
                <a:hlinkClick r:id="rId4" tooltip="Hickey, J. W. et al. Spatial mapping of protein composition and tissue organization: a primer for multiplexed antibody-based imaging. Nat. Methods 19, 284–295 (2022)."/>
              </a:rPr>
              <a:t>6</a:t>
            </a:r>
            <a:r>
              <a:rPr lang="en-US" b="0" i="0" dirty="0">
                <a:solidFill>
                  <a:srgbClr val="222222"/>
                </a:solidFill>
                <a:effectLst/>
                <a:highlight>
                  <a:srgbClr val="FFFFFF"/>
                </a:highlight>
                <a:latin typeface="-apple-system"/>
              </a:rPr>
              <a:t>. Even though spatial technologies are still evolving, their potential to further extend deep tissue phenotyping is increasingly recognized. The missing piece remains the lack of structural morphological information on an ultrastructural, microscopic, and macroscopic scale. These are the fundamental tasks of pathology, which remains the cornerstone of tissue diagnostics of human diseases.</a:t>
            </a:r>
          </a:p>
          <a:p>
            <a:r>
              <a:rPr lang="en-US" b="0" i="0" dirty="0">
                <a:solidFill>
                  <a:srgbClr val="333333"/>
                </a:solidFill>
                <a:effectLst/>
                <a:highlight>
                  <a:srgbClr val="FFFCF0"/>
                </a:highlight>
                <a:latin typeface="Cambria" panose="02040503050406030204" pitchFamily="18" charset="0"/>
              </a:rPr>
              <a:t>Particularly, the integration of spatial molecular and morphological omics can provide new insights into tissue organization and diseases. </a:t>
            </a:r>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19</a:t>
            </a:fld>
            <a:endParaRPr lang="pt-BR"/>
          </a:p>
        </p:txBody>
      </p:sp>
    </p:spTree>
    <p:extLst>
      <p:ext uri="{BB962C8B-B14F-4D97-AF65-F5344CB8AC3E}">
        <p14:creationId xmlns:p14="http://schemas.microsoft.com/office/powerpoint/2010/main" val="156252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pPr algn="l"/>
            <a:r>
              <a:rPr lang="en-US" sz="1800" b="0" i="0" u="none" strike="noStrike" baseline="0" dirty="0">
                <a:latin typeface="JansonTextLT-Roman"/>
              </a:rPr>
              <a:t>fusion of </a:t>
            </a:r>
            <a:r>
              <a:rPr lang="en-US" sz="1800" b="0" i="0" u="none" strike="noStrike" baseline="0" dirty="0" err="1">
                <a:latin typeface="JansonTextLT-Roman"/>
              </a:rPr>
              <a:t>pathomics</a:t>
            </a:r>
            <a:r>
              <a:rPr lang="en-US" sz="1800" b="0" i="0" u="none" strike="noStrike" baseline="0" dirty="0">
                <a:latin typeface="JansonTextLT-Roman"/>
              </a:rPr>
              <a:t>, radiomics and genomics analyses. </a:t>
            </a:r>
            <a:r>
              <a:rPr lang="en-US" sz="1200" b="0" i="0" u="none" strike="noStrike" baseline="0" dirty="0">
                <a:latin typeface="JansonTextLT-Roman"/>
              </a:rPr>
              <a:t>In the context of prognosis, features/signatures that associated with patient outcomes from different</a:t>
            </a:r>
          </a:p>
          <a:p>
            <a:pPr algn="l"/>
            <a:r>
              <a:rPr lang="en-US" sz="1200" b="0" i="0" u="none" strike="noStrike" baseline="0" dirty="0">
                <a:latin typeface="JansonTextLT-Roman"/>
              </a:rPr>
              <a:t>modalities can be associated and fused, in order to better understand the relationship of disease genotypes and genotypes and to create</a:t>
            </a:r>
          </a:p>
          <a:p>
            <a:pPr algn="l"/>
            <a:r>
              <a:rPr lang="pt-BR" sz="1200" b="0" i="0" u="none" strike="noStrike" baseline="0" dirty="0" err="1">
                <a:latin typeface="JansonTextLT-Roman"/>
              </a:rPr>
              <a:t>better</a:t>
            </a:r>
            <a:r>
              <a:rPr lang="pt-BR" sz="1200" b="0" i="0" u="none" strike="noStrike" baseline="0" dirty="0">
                <a:latin typeface="JansonTextLT-Roman"/>
              </a:rPr>
              <a:t> </a:t>
            </a:r>
            <a:r>
              <a:rPr lang="pt-BR" sz="1200" b="0" i="0" u="none" strike="noStrike" baseline="0" dirty="0" err="1">
                <a:latin typeface="JansonTextLT-Roman"/>
              </a:rPr>
              <a:t>prognostic</a:t>
            </a:r>
            <a:r>
              <a:rPr lang="pt-BR" sz="1200" b="0" i="0" u="none" strike="noStrike" baseline="0" dirty="0">
                <a:latin typeface="JansonTextLT-Roman"/>
              </a:rPr>
              <a:t> tools.</a:t>
            </a: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20</a:t>
            </a:fld>
            <a:endParaRPr lang="pt-BR"/>
          </a:p>
        </p:txBody>
      </p:sp>
    </p:spTree>
    <p:extLst>
      <p:ext uri="{BB962C8B-B14F-4D97-AF65-F5344CB8AC3E}">
        <p14:creationId xmlns:p14="http://schemas.microsoft.com/office/powerpoint/2010/main" val="195553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Nowadays, high-resolution whole slide images (WSIs) of histologic tissue samples are available on demand through virtual microscopy. </a:t>
            </a:r>
            <a:r>
              <a:rPr lang="pt-BR" dirty="0"/>
              <a:t>Nova fronteira na medicina e ciência desde que os </a:t>
            </a:r>
            <a:r>
              <a:rPr lang="pt-BR" dirty="0" err="1"/>
              <a:t>WSIs</a:t>
            </a:r>
            <a:r>
              <a:rPr lang="pt-BR" dirty="0"/>
              <a:t> (high-</a:t>
            </a:r>
            <a:r>
              <a:rPr lang="pt-BR" dirty="0" err="1"/>
              <a:t>resolution</a:t>
            </a:r>
            <a:r>
              <a:rPr lang="pt-BR" dirty="0"/>
              <a:t> </a:t>
            </a:r>
            <a:r>
              <a:rPr lang="pt-BR" dirty="0" err="1"/>
              <a:t>whole</a:t>
            </a:r>
            <a:r>
              <a:rPr lang="pt-BR" dirty="0"/>
              <a:t> slide </a:t>
            </a:r>
            <a:r>
              <a:rPr lang="pt-BR" dirty="0" err="1"/>
              <a:t>images</a:t>
            </a:r>
            <a:r>
              <a:rPr lang="pt-BR" dirty="0"/>
              <a:t>).</a:t>
            </a:r>
          </a:p>
          <a:p>
            <a:pPr algn="l"/>
            <a:r>
              <a:rPr lang="de-DE" sz="1800" b="0" i="0" u="none" strike="noStrike" baseline="0" dirty="0">
                <a:latin typeface="TimesLTStd-Roman"/>
              </a:rPr>
              <a:t>Parwani AV. Springer Nature Switzerland. 2022.</a:t>
            </a:r>
          </a:p>
          <a:p>
            <a:pPr algn="l"/>
            <a:r>
              <a:rPr lang="en-US" sz="1800" b="0" i="0" u="none" strike="noStrike" baseline="0" dirty="0">
                <a:latin typeface="TimesLTStd-Roman"/>
              </a:rPr>
              <a:t>This work is subject to copyright. All rights</a:t>
            </a:r>
          </a:p>
          <a:p>
            <a:pPr algn="l"/>
            <a:r>
              <a:rPr lang="pt-BR" sz="1800" b="0" i="1" u="none" strike="noStrike" baseline="0" dirty="0">
                <a:latin typeface="TimesLTStd-Italic"/>
              </a:rPr>
              <a:t>Editor</a:t>
            </a:r>
          </a:p>
          <a:p>
            <a:pPr algn="l"/>
            <a:r>
              <a:rPr lang="pt-BR" sz="1800" b="0" i="0" u="none" strike="noStrike" baseline="0" dirty="0">
                <a:latin typeface="TimesLTStd-Roman"/>
              </a:rPr>
              <a:t>Anil V. </a:t>
            </a:r>
            <a:r>
              <a:rPr lang="pt-BR" sz="1800" b="0" i="0" u="none" strike="noStrike" baseline="0" dirty="0" err="1">
                <a:latin typeface="TimesLTStd-Roman"/>
              </a:rPr>
              <a:t>Parwani</a:t>
            </a:r>
            <a:endParaRPr lang="pt-BR" sz="1800" b="0" i="0" u="none" strike="noStrike" baseline="0" dirty="0">
              <a:latin typeface="TimesLTStd-Roman"/>
            </a:endParaRPr>
          </a:p>
          <a:p>
            <a:pPr algn="l"/>
            <a:r>
              <a:rPr lang="pt-BR" sz="1800" b="0" i="0" u="none" strike="noStrike" baseline="0" dirty="0" err="1">
                <a:latin typeface="TimesLTStd-Roman"/>
              </a:rPr>
              <a:t>Department</a:t>
            </a:r>
            <a:r>
              <a:rPr lang="pt-BR" sz="1800" b="0" i="0" u="none" strike="noStrike" baseline="0" dirty="0">
                <a:latin typeface="TimesLTStd-Roman"/>
              </a:rPr>
              <a:t> </a:t>
            </a:r>
            <a:r>
              <a:rPr lang="pt-BR" sz="1800" b="0" i="0" u="none" strike="noStrike" baseline="0" dirty="0" err="1">
                <a:latin typeface="TimesLTStd-Roman"/>
              </a:rPr>
              <a:t>of</a:t>
            </a:r>
            <a:r>
              <a:rPr lang="pt-BR" sz="1800" b="0" i="0" u="none" strike="noStrike" baseline="0" dirty="0">
                <a:latin typeface="TimesLTStd-Roman"/>
              </a:rPr>
              <a:t> </a:t>
            </a:r>
            <a:r>
              <a:rPr lang="pt-BR" sz="1800" b="0" i="0" u="none" strike="noStrike" baseline="0" dirty="0" err="1">
                <a:latin typeface="TimesLTStd-Roman"/>
              </a:rPr>
              <a:t>Pathology</a:t>
            </a:r>
            <a:endParaRPr lang="en-US"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4</a:t>
            </a:fld>
            <a:endParaRPr lang="pt-BR"/>
          </a:p>
        </p:txBody>
      </p:sp>
    </p:spTree>
    <p:extLst>
      <p:ext uri="{BB962C8B-B14F-4D97-AF65-F5344CB8AC3E}">
        <p14:creationId xmlns:p14="http://schemas.microsoft.com/office/powerpoint/2010/main" val="307993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en-US" dirty="0"/>
              <a:t>Digital pathology became a vast new frontier in medicine and science ever since glass slide scanners emerged 20 years ago. Nowadays, high-resolution whole slide images (WSIs) of histologic tissue samples are available on demand through virtual microscopy.</a:t>
            </a:r>
          </a:p>
          <a:p>
            <a:r>
              <a:rPr lang="en-US" dirty="0"/>
              <a:t>The </a:t>
            </a:r>
            <a:r>
              <a:rPr lang="en-US" dirty="0" err="1"/>
              <a:t>frst</a:t>
            </a:r>
            <a:r>
              <a:rPr lang="en-US" dirty="0"/>
              <a:t> applications of telepathology utilized cameras to take pictures and record videos of tissue samples</a:t>
            </a:r>
          </a:p>
          <a:p>
            <a:r>
              <a:rPr lang="en-US" dirty="0"/>
              <a:t>Currently available applications of telepathology include remote microscopic examination for rapid on-site evaluation (ROSE) of cytology samples, primary diagnosis by pathologist with subspecialty expertise, and intradepartmental and outside institutional consultation for urgent, challenging, and </a:t>
            </a:r>
            <a:r>
              <a:rPr lang="en-US" dirty="0" err="1"/>
              <a:t>diffcult</a:t>
            </a:r>
            <a:r>
              <a:rPr lang="en-US" dirty="0"/>
              <a:t> cases.</a:t>
            </a: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6</a:t>
            </a:fld>
            <a:endParaRPr lang="pt-BR"/>
          </a:p>
        </p:txBody>
      </p:sp>
    </p:spTree>
    <p:extLst>
      <p:ext uri="{BB962C8B-B14F-4D97-AF65-F5344CB8AC3E}">
        <p14:creationId xmlns:p14="http://schemas.microsoft.com/office/powerpoint/2010/main" val="57282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Computational pathology is also being used to help understand the role of a wide range of hierarchical regulatory pathways in cancer, such as cell signaling by studying the spatial relationships of different populations of cells within the context of gene expression in the histologic landscape of cancer pathology</a:t>
            </a: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7</a:t>
            </a:fld>
            <a:endParaRPr lang="pt-BR"/>
          </a:p>
        </p:txBody>
      </p:sp>
    </p:spTree>
    <p:extLst>
      <p:ext uri="{BB962C8B-B14F-4D97-AF65-F5344CB8AC3E}">
        <p14:creationId xmlns:p14="http://schemas.microsoft.com/office/powerpoint/2010/main" val="399465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image analysis algorithms now automate tasks ranging from antibody scoring to the segmentation and classifications of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Computational pathology is also being used to help understand the role of a wide range of hierarchical regulatory pathways in cancer, such as cell signaling by studying the spatial relationships of different populations of cells within the context of gene expression in the histologic landscape of cancer pathology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Pathomics</a:t>
            </a:r>
            <a:r>
              <a:rPr lang="en-US" dirty="0"/>
              <a:t> analytics is very useful for performing standardized and uniform analyses that catalog different regions of tissue, cell populations, and nuclear characteristics along with a characterization of spatial properties and relationships in the tumor microenvironment, which can then be used to systematically explore the biological behavior of cancer in individual patients</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8</a:t>
            </a:fld>
            <a:endParaRPr lang="pt-BR"/>
          </a:p>
        </p:txBody>
      </p:sp>
    </p:spTree>
    <p:extLst>
      <p:ext uri="{BB962C8B-B14F-4D97-AF65-F5344CB8AC3E}">
        <p14:creationId xmlns:p14="http://schemas.microsoft.com/office/powerpoint/2010/main" val="244689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22222"/>
                </a:solidFill>
                <a:effectLst/>
                <a:highlight>
                  <a:srgbClr val="FFFFFF"/>
                </a:highlight>
                <a:latin typeface="-apple-system"/>
              </a:rPr>
              <a:t>Pathomics</a:t>
            </a:r>
            <a:r>
              <a:rPr lang="en-US" b="0" i="0" dirty="0">
                <a:solidFill>
                  <a:srgbClr val="222222"/>
                </a:solidFill>
                <a:effectLst/>
                <a:highlight>
                  <a:srgbClr val="FFFFFF"/>
                </a:highlight>
                <a:latin typeface="-apple-system"/>
              </a:rPr>
              <a:t> seamlessly integrates into the multi-omics landscape, providing the missing in-depth analyses of structural changes in tissues on a microscopic level (Fig. </a:t>
            </a:r>
            <a:r>
              <a:rPr lang="en-US" b="0" i="0" dirty="0">
                <a:solidFill>
                  <a:srgbClr val="006699"/>
                </a:solidFill>
                <a:effectLst/>
                <a:highlight>
                  <a:srgbClr val="FFFFFF"/>
                </a:highlight>
                <a:latin typeface="-apple-system"/>
                <a:hlinkClick r:id="rId3"/>
              </a:rPr>
              <a:t>1</a:t>
            </a:r>
            <a:r>
              <a:rPr lang="en-US" b="0" i="0" dirty="0">
                <a:solidFill>
                  <a:srgbClr val="222222"/>
                </a:solidFill>
                <a:effectLst/>
                <a:highlight>
                  <a:srgbClr val="FFFFFF"/>
                </a:highlight>
                <a:latin typeface="-apple-system"/>
              </a:rPr>
              <a:t>). In each tissue, microscopic histological structures can be defined on several levels. The currently smallest individual units are subcellular organelles. However, mainly nuclei can be visualized in standard histology, other subcellular organelles, or small organisms like viruses, and analysis of their morphology, normally requires ultrastructural analysis using electron microscopy. The next level is represented by single cells, followed by cells organized in functional units or compartments in association with the extracellular matrix, such as glands, </a:t>
            </a:r>
            <a:r>
              <a:rPr lang="en-US" b="0" i="0" dirty="0" err="1">
                <a:solidFill>
                  <a:srgbClr val="222222"/>
                </a:solidFill>
                <a:effectLst/>
                <a:highlight>
                  <a:srgbClr val="FFFFFF"/>
                </a:highlight>
                <a:latin typeface="-apple-system"/>
              </a:rPr>
              <a:t>interstitium</a:t>
            </a:r>
            <a:r>
              <a:rPr lang="en-US" b="0" i="0" dirty="0">
                <a:solidFill>
                  <a:srgbClr val="222222"/>
                </a:solidFill>
                <a:effectLst/>
                <a:highlight>
                  <a:srgbClr val="FFFFFF"/>
                </a:highlight>
                <a:latin typeface="-apple-system"/>
              </a:rPr>
              <a:t> or stroma, vessels and nerves. All these structures can be observed using light microscopy. Finally, the organization of these compartments defines the structure of the specific organ or tissue. These levels represent a connected multilevel hierarchical organization. wide range of features can be extracted from histological structures, such as size (area, length of axes, etc.)</a:t>
            </a:r>
            <a:r>
              <a:rPr lang="en-US" b="0" i="0" baseline="30000" dirty="0">
                <a:solidFill>
                  <a:srgbClr val="006699"/>
                </a:solidFill>
                <a:effectLst/>
                <a:highlight>
                  <a:srgbClr val="FFFFFF"/>
                </a:highlight>
                <a:latin typeface="-apple-system"/>
                <a:hlinkClick r:id="rId4" tooltip="Chen, Y. et al. Clinical relevance of computationally derived attributes of peritubular capillaries from kidney biopsies. Kidney360 4, 648–658 (2023)."/>
              </a:rPr>
              <a:t>16</a:t>
            </a:r>
            <a:r>
              <a:rPr lang="en-US" b="0" i="0" dirty="0">
                <a:solidFill>
                  <a:srgbClr val="222222"/>
                </a:solidFill>
                <a:effectLst/>
                <a:highlight>
                  <a:srgbClr val="FFFFFF"/>
                </a:highlight>
                <a:latin typeface="-apple-system"/>
              </a:rPr>
              <a:t>, shape (circularity, eccentricity, elongation, etc.)</a:t>
            </a:r>
            <a:r>
              <a:rPr lang="en-US" b="0" i="0" baseline="30000" dirty="0">
                <a:solidFill>
                  <a:srgbClr val="006699"/>
                </a:solidFill>
                <a:effectLst/>
                <a:highlight>
                  <a:srgbClr val="FFFFFF"/>
                </a:highlight>
                <a:latin typeface="-apple-system"/>
                <a:hlinkClick r:id="rId5" tooltip="Hölscher, D. L. et al. Next-Generation Morphometry for pathomics-data mining in histopathology. Nat. Commun. 14, 470 (2023)."/>
              </a:rPr>
              <a:t>9</a:t>
            </a:r>
            <a:r>
              <a:rPr lang="en-US" b="0" i="0" dirty="0">
                <a:solidFill>
                  <a:srgbClr val="222222"/>
                </a:solidFill>
                <a:effectLst/>
                <a:highlight>
                  <a:srgbClr val="FFFFFF"/>
                </a:highlight>
                <a:latin typeface="-apple-system"/>
              </a:rPr>
              <a:t>, color (hue, intensity, etc.) or texture (homogenous, heterogenous, etc.)</a:t>
            </a:r>
            <a:r>
              <a:rPr lang="en-US" b="0" i="0" baseline="30000" dirty="0">
                <a:solidFill>
                  <a:srgbClr val="006699"/>
                </a:solidFill>
                <a:effectLst/>
                <a:highlight>
                  <a:srgbClr val="FFFFFF"/>
                </a:highlight>
                <a:latin typeface="-apple-system"/>
                <a:hlinkClick r:id="rId6" tooltip="Lambin, P. et al. Radiomics: the bridge between medical imaging and personalized medicine. Nat. Rev. Clin. Oncol. 14, 749–762 (2017)."/>
              </a:rPr>
              <a:t>11</a:t>
            </a:r>
            <a:r>
              <a:rPr lang="en-US" b="0" i="0" dirty="0">
                <a:solidFill>
                  <a:srgbClr val="222222"/>
                </a:solidFill>
                <a:effectLst/>
                <a:highlight>
                  <a:srgbClr val="FFFFFF"/>
                </a:highlight>
                <a:latin typeface="-apple-system"/>
              </a:rPr>
              <a:t>. In addition, features can be derived from the relationship of histological structures to each other: distance between similar structures or structure density (for example, cellularity of a gland) and geometric orientation (for example, nuclear major axis orientation), A</a:t>
            </a:r>
            <a:r>
              <a:rPr lang="en-US" b="0" i="0" baseline="30000" dirty="0">
                <a:solidFill>
                  <a:srgbClr val="006699"/>
                </a:solidFill>
                <a:effectLst/>
                <a:highlight>
                  <a:srgbClr val="FFFFFF"/>
                </a:highlight>
                <a:latin typeface="-apple-system"/>
                <a:hlinkClick r:id="rId7" tooltip="Lu, C. et al. Nuclear shape and orientation features from H&amp;E images predict survival in early-stage estrogen receptor-positive breast cancers. Lab. Invest. 98, 1438–1448 (2018)."/>
              </a:rPr>
              <a:t>17</a:t>
            </a:r>
            <a:r>
              <a:rPr lang="en-US" b="0" i="0" dirty="0">
                <a:solidFill>
                  <a:srgbClr val="222222"/>
                </a:solidFill>
                <a:effectLst/>
                <a:highlight>
                  <a:srgbClr val="FFFFFF"/>
                </a:highlight>
                <a:latin typeface="-apple-system"/>
              </a:rPr>
              <a:t>. Lastly, several structures can build a tissue architectural unit that itself can express features, such as structure density or orientation of structures within and between units. Some features, such as color or texture, can be extracted from arbitrary regions of interest, such as image tiles, i.e., without defining a biologically meaningful structure expressing the features. Compared to molecular omics, which often require specific, costly infrastructure and sample preparation, </a:t>
            </a:r>
            <a:r>
              <a:rPr lang="en-US" b="0" i="0" dirty="0" err="1">
                <a:solidFill>
                  <a:srgbClr val="222222"/>
                </a:solidFill>
                <a:effectLst/>
                <a:highlight>
                  <a:srgbClr val="FFFFFF"/>
                </a:highlight>
                <a:latin typeface="-apple-system"/>
              </a:rPr>
              <a:t>pathomics</a:t>
            </a:r>
            <a:r>
              <a:rPr lang="en-US" b="0" i="0" dirty="0">
                <a:solidFill>
                  <a:srgbClr val="222222"/>
                </a:solidFill>
                <a:effectLst/>
                <a:highlight>
                  <a:srgbClr val="FFFFFF"/>
                </a:highlight>
                <a:latin typeface="-apple-system"/>
              </a:rPr>
              <a:t> uses the already available histological slides from the clinical routine and can be run on a rather standard computational infrastructure </a:t>
            </a: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9</a:t>
            </a:fld>
            <a:endParaRPr lang="pt-BR"/>
          </a:p>
        </p:txBody>
      </p:sp>
    </p:spTree>
    <p:extLst>
      <p:ext uri="{BB962C8B-B14F-4D97-AF65-F5344CB8AC3E}">
        <p14:creationId xmlns:p14="http://schemas.microsoft.com/office/powerpoint/2010/main" val="394191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these modalities, histological images are traditionally used for identifying and characterizing complex histopathological phenotypes, and the histological examination is generally considered as the “gold standard” for diagnosis of most solid tumors. With the advancements in high-speed </a:t>
            </a:r>
            <a:r>
              <a:rPr lang="en-US" dirty="0" err="1"/>
              <a:t>highresolution</a:t>
            </a:r>
            <a:r>
              <a:rPr lang="en-US" dirty="0"/>
              <a:t> whole slide image scanning hardware, the histological tissue slides can be digitized and analyzed efficiently. </a:t>
            </a:r>
            <a:r>
              <a:rPr lang="en-US" dirty="0" err="1"/>
              <a:t>Pathomics</a:t>
            </a:r>
            <a:r>
              <a:rPr lang="en-US" dirty="0"/>
              <a:t> or quantitative </a:t>
            </a:r>
            <a:r>
              <a:rPr lang="en-US" dirty="0" err="1"/>
              <a:t>histomorphometric</a:t>
            </a:r>
            <a:r>
              <a:rPr lang="en-US" dirty="0"/>
              <a:t> analysis refers to the process of extraction and mining of computer derived measurements from digitized histopathology images. While the visual reading of routine histopathology slides of tumors by pathologists can help predict cancer behavior to a certain degree, sophisticated </a:t>
            </a:r>
            <a:r>
              <a:rPr lang="en-US" dirty="0" err="1"/>
              <a:t>pathomics</a:t>
            </a:r>
            <a:r>
              <a:rPr lang="en-US" dirty="0"/>
              <a:t> has the potential to “unlock” more revealing sub-visual attributes about tumors (4). Perhaps, even more importantly </a:t>
            </a:r>
            <a:r>
              <a:rPr lang="en-US" dirty="0" err="1"/>
              <a:t>pathomics</a:t>
            </a:r>
            <a:r>
              <a:rPr lang="en-US" dirty="0"/>
              <a:t> enables a detailed spatial interrogation of the entire tumor landscape and its most invasive elements from a standard hematoxylin and eosin (H&amp;E) slide. The research community has developed approaches quantifying nuclear arrangement, texture, and orientation for disease presence, risk, aggressiveness, progression and survival. These include not only the nuclear architecture and graphical arrangement of a single histologic primitive, but also novel approaches that are focused on characterizing the spatial arrangement (5-7) of tumor infiltrated lymphocytes (TILs) and interplays between multiple different histological primitives simultaneously [e.g. interplay of lymphocytes and cancer cells (8-10)], thus potentially providing a comprehensive portrait of tumor’s morphologic heterogeneity.</a:t>
            </a: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10</a:t>
            </a:fld>
            <a:endParaRPr lang="pt-BR"/>
          </a:p>
        </p:txBody>
      </p:sp>
    </p:spTree>
    <p:extLst>
      <p:ext uri="{BB962C8B-B14F-4D97-AF65-F5344CB8AC3E}">
        <p14:creationId xmlns:p14="http://schemas.microsoft.com/office/powerpoint/2010/main" val="292652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analysis of tissues is based on the ability to (1) detect, (2) segment, (3) label, and (4) classify regions of tissue in terms of architectural elements, cells, nuclei, and other histologic features. </a:t>
            </a:r>
            <a:endParaRPr lang="pt-BR" dirty="0"/>
          </a:p>
          <a:p>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11</a:t>
            </a:fld>
            <a:endParaRPr lang="pt-BR"/>
          </a:p>
        </p:txBody>
      </p:sp>
    </p:spTree>
    <p:extLst>
      <p:ext uri="{BB962C8B-B14F-4D97-AF65-F5344CB8AC3E}">
        <p14:creationId xmlns:p14="http://schemas.microsoft.com/office/powerpoint/2010/main" val="16526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r>
              <a:rPr lang="pt-BR" dirty="0"/>
              <a:t>Digital </a:t>
            </a:r>
            <a:r>
              <a:rPr lang="pt-BR" dirty="0" err="1"/>
              <a:t>pathology</a:t>
            </a:r>
            <a:r>
              <a:rPr lang="pt-BR" dirty="0"/>
              <a:t> </a:t>
            </a:r>
            <a:r>
              <a:rPr lang="pt-BR" dirty="0" err="1"/>
              <a:t>facilitates</a:t>
            </a:r>
            <a:r>
              <a:rPr lang="pt-BR" dirty="0"/>
              <a:t> </a:t>
            </a:r>
            <a:r>
              <a:rPr lang="pt-BR" dirty="0" err="1"/>
              <a:t>quantitative</a:t>
            </a:r>
            <a:r>
              <a:rPr lang="pt-BR" dirty="0"/>
              <a:t> assessment </a:t>
            </a:r>
            <a:r>
              <a:rPr lang="pt-BR" dirty="0" err="1"/>
              <a:t>of</a:t>
            </a:r>
            <a:r>
              <a:rPr lang="pt-BR" dirty="0"/>
              <a:t> </a:t>
            </a:r>
            <a:r>
              <a:rPr lang="pt-BR" dirty="0" err="1"/>
              <a:t>diagnostic</a:t>
            </a:r>
            <a:r>
              <a:rPr lang="pt-BR" dirty="0"/>
              <a:t> features, </a:t>
            </a:r>
            <a:r>
              <a:rPr lang="pt-BR" dirty="0" err="1"/>
              <a:t>providing</a:t>
            </a:r>
            <a:r>
              <a:rPr lang="pt-BR" dirty="0"/>
              <a:t> crucial data </a:t>
            </a:r>
            <a:r>
              <a:rPr lang="pt-BR" dirty="0" err="1"/>
              <a:t>on</a:t>
            </a:r>
            <a:r>
              <a:rPr lang="pt-BR" dirty="0"/>
              <a:t> </a:t>
            </a:r>
            <a:r>
              <a:rPr lang="pt-BR" dirty="0" err="1"/>
              <a:t>cell</a:t>
            </a:r>
            <a:r>
              <a:rPr lang="pt-BR" dirty="0"/>
              <a:t> </a:t>
            </a:r>
            <a:r>
              <a:rPr lang="pt-BR" dirty="0" err="1"/>
              <a:t>types</a:t>
            </a:r>
            <a:r>
              <a:rPr lang="pt-BR" dirty="0"/>
              <a:t>, </a:t>
            </a:r>
            <a:r>
              <a:rPr lang="pt-BR" dirty="0" err="1"/>
              <a:t>tissue</a:t>
            </a:r>
            <a:r>
              <a:rPr lang="pt-BR" dirty="0"/>
              <a:t> </a:t>
            </a:r>
            <a:r>
              <a:rPr lang="pt-BR" dirty="0" err="1"/>
              <a:t>structures</a:t>
            </a:r>
            <a:r>
              <a:rPr lang="pt-BR" dirty="0"/>
              <a:t>, tumor </a:t>
            </a:r>
            <a:r>
              <a:rPr lang="pt-BR" dirty="0" err="1"/>
              <a:t>measurements</a:t>
            </a:r>
            <a:r>
              <a:rPr lang="pt-BR" dirty="0"/>
              <a:t>, </a:t>
            </a:r>
            <a:r>
              <a:rPr lang="pt-BR" dirty="0" err="1"/>
              <a:t>invasive</a:t>
            </a:r>
            <a:r>
              <a:rPr lang="pt-BR" dirty="0"/>
              <a:t> </a:t>
            </a:r>
            <a:r>
              <a:rPr lang="pt-BR" dirty="0" err="1"/>
              <a:t>borders</a:t>
            </a:r>
            <a:r>
              <a:rPr lang="pt-BR" dirty="0"/>
              <a:t>, </a:t>
            </a:r>
            <a:r>
              <a:rPr lang="pt-BR" dirty="0" err="1"/>
              <a:t>growth</a:t>
            </a:r>
            <a:r>
              <a:rPr lang="pt-BR" dirty="0"/>
              <a:t> </a:t>
            </a:r>
            <a:r>
              <a:rPr lang="pt-BR" dirty="0" err="1"/>
              <a:t>patterns</a:t>
            </a:r>
            <a:r>
              <a:rPr lang="pt-BR" dirty="0"/>
              <a:t>, nuclear </a:t>
            </a:r>
            <a:r>
              <a:rPr lang="pt-BR" dirty="0" err="1"/>
              <a:t>characteristics</a:t>
            </a:r>
            <a:r>
              <a:rPr lang="pt-BR" dirty="0"/>
              <a:t>, </a:t>
            </a:r>
            <a:r>
              <a:rPr lang="pt-BR" dirty="0" err="1"/>
              <a:t>and</a:t>
            </a:r>
            <a:r>
              <a:rPr lang="pt-BR" dirty="0"/>
              <a:t> </a:t>
            </a:r>
            <a:r>
              <a:rPr lang="pt-BR" dirty="0" err="1"/>
              <a:t>necrosis</a:t>
            </a:r>
            <a:r>
              <a:rPr lang="pt-BR" dirty="0"/>
              <a:t> </a:t>
            </a:r>
            <a:r>
              <a:rPr lang="pt-BR" dirty="0" err="1"/>
              <a:t>percentages</a:t>
            </a:r>
            <a:r>
              <a:rPr lang="pt-BR" dirty="0"/>
              <a:t> </a:t>
            </a:r>
            <a:r>
              <a:rPr lang="pt-BR" dirty="0" err="1"/>
              <a:t>throughout</a:t>
            </a:r>
            <a:r>
              <a:rPr lang="pt-BR" dirty="0"/>
              <a:t> </a:t>
            </a:r>
            <a:r>
              <a:rPr lang="pt-BR" dirty="0" err="1"/>
              <a:t>WSIs</a:t>
            </a:r>
            <a:r>
              <a:rPr lang="pt-BR" dirty="0"/>
              <a:t>. </a:t>
            </a:r>
            <a:r>
              <a:rPr lang="pt-BR" dirty="0" err="1"/>
              <a:t>Pathomics</a:t>
            </a:r>
            <a:r>
              <a:rPr lang="pt-BR" dirty="0"/>
              <a:t> </a:t>
            </a:r>
            <a:r>
              <a:rPr lang="pt-BR" dirty="0" err="1"/>
              <a:t>applications</a:t>
            </a:r>
            <a:r>
              <a:rPr lang="pt-BR" dirty="0"/>
              <a:t> </a:t>
            </a:r>
            <a:r>
              <a:rPr lang="pt-BR" dirty="0" err="1"/>
              <a:t>encompass</a:t>
            </a:r>
            <a:r>
              <a:rPr lang="pt-BR" dirty="0"/>
              <a:t> </a:t>
            </a:r>
            <a:r>
              <a:rPr lang="pt-BR" dirty="0" err="1"/>
              <a:t>nucleus</a:t>
            </a:r>
            <a:r>
              <a:rPr lang="pt-BR" dirty="0"/>
              <a:t> </a:t>
            </a:r>
            <a:r>
              <a:rPr lang="pt-BR" dirty="0" err="1"/>
              <a:t>morphology</a:t>
            </a:r>
            <a:r>
              <a:rPr lang="pt-BR" dirty="0"/>
              <a:t>, </a:t>
            </a:r>
            <a:r>
              <a:rPr lang="pt-BR" dirty="0" err="1"/>
              <a:t>cell</a:t>
            </a:r>
            <a:r>
              <a:rPr lang="pt-BR" dirty="0"/>
              <a:t> </a:t>
            </a:r>
            <a:r>
              <a:rPr lang="pt-BR" dirty="0" err="1"/>
              <a:t>type</a:t>
            </a:r>
            <a:r>
              <a:rPr lang="pt-BR" dirty="0"/>
              <a:t> </a:t>
            </a:r>
            <a:r>
              <a:rPr lang="pt-BR" dirty="0" err="1"/>
              <a:t>classification</a:t>
            </a:r>
            <a:r>
              <a:rPr lang="pt-BR" dirty="0"/>
              <a:t>, </a:t>
            </a:r>
            <a:r>
              <a:rPr lang="pt-BR" dirty="0" err="1"/>
              <a:t>spatial</a:t>
            </a:r>
            <a:r>
              <a:rPr lang="pt-BR" dirty="0"/>
              <a:t> tumor </a:t>
            </a:r>
            <a:r>
              <a:rPr lang="pt-BR" dirty="0" err="1"/>
              <a:t>characterization</a:t>
            </a:r>
            <a:r>
              <a:rPr lang="pt-BR" dirty="0"/>
              <a:t>, </a:t>
            </a:r>
            <a:r>
              <a:rPr lang="pt-BR" dirty="0" err="1"/>
              <a:t>and</a:t>
            </a:r>
            <a:r>
              <a:rPr lang="pt-BR" dirty="0"/>
              <a:t> </a:t>
            </a:r>
            <a:r>
              <a:rPr lang="pt-BR" dirty="0" err="1"/>
              <a:t>biomarker-labeled</a:t>
            </a:r>
            <a:r>
              <a:rPr lang="pt-BR" dirty="0"/>
              <a:t> </a:t>
            </a:r>
            <a:r>
              <a:rPr lang="pt-BR" dirty="0" err="1"/>
              <a:t>cell</a:t>
            </a:r>
            <a:r>
              <a:rPr lang="pt-BR" dirty="0"/>
              <a:t> </a:t>
            </a:r>
            <a:r>
              <a:rPr lang="pt-BR" dirty="0" err="1"/>
              <a:t>estimation</a:t>
            </a:r>
            <a:r>
              <a:rPr lang="pt-BR" dirty="0"/>
              <a:t> </a:t>
            </a:r>
            <a:r>
              <a:rPr lang="pt-BR" dirty="0" err="1"/>
              <a:t>through</a:t>
            </a:r>
            <a:r>
              <a:rPr lang="pt-BR" dirty="0"/>
              <a:t> </a:t>
            </a:r>
            <a:r>
              <a:rPr lang="pt-BR" dirty="0" err="1"/>
              <a:t>immunohistochemistry</a:t>
            </a:r>
            <a:endParaRPr lang="pt-BR" dirty="0"/>
          </a:p>
        </p:txBody>
      </p:sp>
      <p:sp>
        <p:nvSpPr>
          <p:cNvPr id="4" name="Espaço Reservado para Número de Slide 3"/>
          <p:cNvSpPr>
            <a:spLocks noGrp="1"/>
          </p:cNvSpPr>
          <p:nvPr>
            <p:ph type="sldNum" sz="quarter" idx="5"/>
          </p:nvPr>
        </p:nvSpPr>
        <p:spPr/>
        <p:txBody>
          <a:bodyPr/>
          <a:lstStyle/>
          <a:p>
            <a:fld id="{9BA3D5CC-39F6-4966-A77B-E860AC7CA150}" type="slidenum">
              <a:rPr lang="pt-BR" smtClean="0"/>
              <a:t>12</a:t>
            </a:fld>
            <a:endParaRPr lang="pt-BR"/>
          </a:p>
        </p:txBody>
      </p:sp>
    </p:spTree>
    <p:extLst>
      <p:ext uri="{BB962C8B-B14F-4D97-AF65-F5344CB8AC3E}">
        <p14:creationId xmlns:p14="http://schemas.microsoft.com/office/powerpoint/2010/main" val="113021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customXml/item3.xml"/><Relationship Id="rId7" Type="http://schemas.openxmlformats.org/officeDocument/2006/relationships/image" Target="../media/image3.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customXml/item9.xml"/><Relationship Id="rId7" Type="http://schemas.openxmlformats.org/officeDocument/2006/relationships/image" Target="../media/image10.png"/><Relationship Id="rId2" Type="http://schemas.openxmlformats.org/officeDocument/2006/relationships/customXml" Target="../../customXml/item8.xml"/><Relationship Id="rId1" Type="http://schemas.openxmlformats.org/officeDocument/2006/relationships/customXml" Target="../../customXml/item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FF9835B-7316-448A-94CD-7DFF741403BC}" type="datetimeFigureOut">
              <a:rPr lang="pt-BR" smtClean="0"/>
              <a:t>30/05/2024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FF9835B-7316-448A-94CD-7DFF741403BC}" type="datetimeFigureOut">
              <a:rPr lang="pt-BR" smtClean="0"/>
              <a:t>30/05/2024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42"/>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FF9835B-7316-448A-94CD-7DFF741403BC}" type="datetimeFigureOut">
              <a:rPr lang="pt-BR" smtClean="0"/>
              <a:t>30/05/2024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p:spTree>
      <p:nvGrpSpPr>
        <p:cNvPr id="1" name=""/>
        <p:cNvGrpSpPr/>
        <p:nvPr/>
      </p:nvGrpSpPr>
      <p:grpSpPr>
        <a:xfrm>
          <a:off x="0" y="0"/>
          <a:ext cx="0" cy="0"/>
          <a:chOff x="0" y="0"/>
          <a:chExt cx="0" cy="0"/>
        </a:xfrm>
      </p:grpSpPr>
      <p:pic>
        <p:nvPicPr>
          <p:cNvPr id="18" name="Imagem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06254" y="2748522"/>
            <a:ext cx="6858000" cy="1605039"/>
          </a:xfrm>
          <a:prstGeom prst="rect">
            <a:avLst/>
          </a:prstGeom>
        </p:spPr>
        <p:txBody>
          <a:bodyPr anchor="t">
            <a:noAutofit/>
          </a:bodyPr>
          <a:lstStyle>
            <a:lvl1pPr algn="l">
              <a:lnSpc>
                <a:spcPts val="4601"/>
              </a:lnSpc>
              <a:defRPr sz="4601" cap="all" baseline="0">
                <a:solidFill>
                  <a:srgbClr val="23755A"/>
                </a:solidFill>
                <a:latin typeface="Calibri Bold" panose="020F0702030404030204" pitchFamily="34" charset="0"/>
                <a:cs typeface="Calibri Bold" panose="020F0702030404030204" pitchFamily="34" charset="0"/>
              </a:defRPr>
            </a:lvl1pPr>
          </a:lstStyle>
          <a:p>
            <a:r>
              <a:rPr lang="en-US" dirty="0" err="1"/>
              <a:t>Título</a:t>
            </a:r>
            <a:r>
              <a:rPr lang="en-US" dirty="0"/>
              <a:t> da palestra</a:t>
            </a:r>
            <a:br>
              <a:rPr lang="en-US" dirty="0"/>
            </a:br>
            <a:r>
              <a:rPr lang="en-US" dirty="0"/>
              <a:t>teste </a:t>
            </a:r>
            <a:r>
              <a:rPr lang="en-US" dirty="0" err="1"/>
              <a:t>preenchimento</a:t>
            </a:r>
            <a:endParaRPr lang="en-US" dirty="0"/>
          </a:p>
        </p:txBody>
      </p:sp>
      <p:pic>
        <p:nvPicPr>
          <p:cNvPr id="8" name="Imagem 7"/>
          <p:cNvPicPr>
            <a:picLocks noChangeAspect="1"/>
          </p:cNvPicPr>
          <p:nvPr userDrawn="1">
            <p:custDataLst>
              <p:custData r:id="rId1"/>
            </p:custDataLst>
          </p:nvPr>
        </p:nvPicPr>
        <p:blipFill>
          <a:blip r:embed="rId6" cstate="print">
            <a:extLst>
              <a:ext uri="{28A0092B-C50C-407E-A947-70E740481C1C}">
                <a14:useLocalDpi xmlns:a14="http://schemas.microsoft.com/office/drawing/2010/main" val="0"/>
              </a:ext>
            </a:extLst>
          </a:blip>
          <a:stretch>
            <a:fillRect/>
          </a:stretch>
        </p:blipFill>
        <p:spPr>
          <a:xfrm>
            <a:off x="517684" y="452437"/>
            <a:ext cx="4171856" cy="1423993"/>
          </a:xfrm>
          <a:prstGeom prst="rect">
            <a:avLst/>
          </a:prstGeom>
        </p:spPr>
      </p:pic>
      <p:pic>
        <p:nvPicPr>
          <p:cNvPr id="11" name="Imagem 10"/>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8277338" y="6073282"/>
            <a:ext cx="612795" cy="643435"/>
          </a:xfrm>
          <a:prstGeom prst="rect">
            <a:avLst/>
          </a:prstGeom>
        </p:spPr>
      </p:pic>
      <p:pic>
        <p:nvPicPr>
          <p:cNvPr id="12" name="Imagem 11"/>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8308745" y="4749805"/>
            <a:ext cx="503097" cy="1085851"/>
          </a:xfrm>
          <a:prstGeom prst="rect">
            <a:avLst/>
          </a:prstGeom>
        </p:spPr>
      </p:pic>
      <p:pic>
        <p:nvPicPr>
          <p:cNvPr id="13" name="Imagem 12"/>
          <p:cNvPicPr>
            <a:picLocks noChangeAspect="1"/>
          </p:cNvPicPr>
          <p:nvPr userDrawn="1"/>
        </p:nvPicPr>
        <p:blipFill rotWithShape="1">
          <a:blip r:embed="rId9" cstate="print">
            <a:extLst>
              <a:ext uri="{28A0092B-C50C-407E-A947-70E740481C1C}">
                <a14:useLocalDpi xmlns:a14="http://schemas.microsoft.com/office/drawing/2010/main" val="0"/>
              </a:ext>
            </a:extLst>
          </a:blip>
          <a:srcRect b="2092"/>
          <a:stretch/>
        </p:blipFill>
        <p:spPr>
          <a:xfrm>
            <a:off x="2" y="5041670"/>
            <a:ext cx="675045" cy="297099"/>
          </a:xfrm>
          <a:prstGeom prst="rect">
            <a:avLst/>
          </a:prstGeom>
        </p:spPr>
      </p:pic>
      <p:pic>
        <p:nvPicPr>
          <p:cNvPr id="14" name="Imagem 13"/>
          <p:cNvPicPr>
            <a:picLocks noChangeAspect="1"/>
          </p:cNvPicPr>
          <p:nvPr userDrawn="1"/>
        </p:nvPicPr>
        <p:blipFill rotWithShape="1">
          <a:blip r:embed="rId10" cstate="print">
            <a:extLst>
              <a:ext uri="{28A0092B-C50C-407E-A947-70E740481C1C}">
                <a14:useLocalDpi xmlns:a14="http://schemas.microsoft.com/office/drawing/2010/main" val="0"/>
              </a:ext>
            </a:extLst>
          </a:blip>
          <a:srcRect b="2146"/>
          <a:stretch/>
        </p:blipFill>
        <p:spPr>
          <a:xfrm>
            <a:off x="2" y="5477085"/>
            <a:ext cx="675045" cy="296937"/>
          </a:xfrm>
          <a:prstGeom prst="rect">
            <a:avLst/>
          </a:prstGeom>
        </p:spPr>
      </p:pic>
      <p:sp>
        <p:nvSpPr>
          <p:cNvPr id="16" name="Espaço Reservado para Texto 15"/>
          <p:cNvSpPr>
            <a:spLocks noGrp="1"/>
          </p:cNvSpPr>
          <p:nvPr>
            <p:ph type="body" sz="quarter" idx="10" hasCustomPrompt="1"/>
          </p:nvPr>
        </p:nvSpPr>
        <p:spPr>
          <a:xfrm>
            <a:off x="727077" y="4999572"/>
            <a:ext cx="5730875" cy="346075"/>
          </a:xfrm>
          <a:prstGeom prst="rect">
            <a:avLst/>
          </a:prstGeom>
        </p:spPr>
        <p:txBody>
          <a:bodyPr>
            <a:noAutofit/>
          </a:bodyPr>
          <a:lstStyle>
            <a:lvl1pPr marL="0" indent="0">
              <a:buNone/>
              <a:defRPr sz="2151" baseline="0">
                <a:solidFill>
                  <a:srgbClr val="4E5447"/>
                </a:solidFill>
                <a:latin typeface="Calibri Bold" panose="020F0702030404030204" pitchFamily="34" charset="0"/>
                <a:cs typeface="Calibri Bold" panose="020F0702030404030204" pitchFamily="34" charset="0"/>
              </a:defRPr>
            </a:lvl1pPr>
          </a:lstStyle>
          <a:p>
            <a:pPr lvl="0"/>
            <a:r>
              <a:rPr lang="pt-BR" dirty="0"/>
              <a:t>Nome</a:t>
            </a:r>
          </a:p>
        </p:txBody>
      </p:sp>
      <p:sp>
        <p:nvSpPr>
          <p:cNvPr id="17" name="Espaço Reservado para Texto 15"/>
          <p:cNvSpPr>
            <a:spLocks noGrp="1"/>
          </p:cNvSpPr>
          <p:nvPr>
            <p:ph type="body" sz="quarter" idx="11" hasCustomPrompt="1"/>
          </p:nvPr>
        </p:nvSpPr>
        <p:spPr>
          <a:xfrm>
            <a:off x="731966" y="5427947"/>
            <a:ext cx="5730875" cy="346075"/>
          </a:xfrm>
          <a:prstGeom prst="rect">
            <a:avLst/>
          </a:prstGeom>
        </p:spPr>
        <p:txBody>
          <a:bodyPr>
            <a:noAutofit/>
          </a:bodyPr>
          <a:lstStyle>
            <a:lvl1pPr marL="0" indent="0">
              <a:buNone/>
              <a:defRPr sz="2151" baseline="0">
                <a:solidFill>
                  <a:srgbClr val="4E5447"/>
                </a:solidFill>
                <a:latin typeface="Calibri Bold" panose="020F0702030404030204" pitchFamily="34" charset="0"/>
                <a:cs typeface="Calibri Bold" panose="020F0702030404030204" pitchFamily="34" charset="0"/>
              </a:defRPr>
            </a:lvl1pPr>
          </a:lstStyle>
          <a:p>
            <a:pPr lvl="0"/>
            <a:r>
              <a:rPr lang="pt-BR" dirty="0"/>
              <a:t>Instituição</a:t>
            </a:r>
          </a:p>
        </p:txBody>
      </p:sp>
    </p:spTree>
    <p:extLst>
      <p:ext uri="{BB962C8B-B14F-4D97-AF65-F5344CB8AC3E}">
        <p14:creationId xmlns:p14="http://schemas.microsoft.com/office/powerpoint/2010/main" val="162424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ndo Azul">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0165" y="300292"/>
            <a:ext cx="8143675" cy="810754"/>
          </a:xfrm>
          <a:prstGeom prst="rect">
            <a:avLst/>
          </a:prstGeom>
        </p:spPr>
        <p:txBody>
          <a:bodyPr anchor="t">
            <a:noAutofit/>
          </a:bodyPr>
          <a:lstStyle>
            <a:lvl1pPr algn="ctr">
              <a:lnSpc>
                <a:spcPts val="4601"/>
              </a:lnSpc>
              <a:defRPr sz="3151" cap="none" baseline="0">
                <a:solidFill>
                  <a:schemeClr val="bg1"/>
                </a:solidFill>
                <a:latin typeface="Calibri Bold" panose="020F0702030404030204" pitchFamily="34" charset="0"/>
                <a:cs typeface="Calibri Bold" panose="020F0702030404030204" pitchFamily="34" charset="0"/>
              </a:defRPr>
            </a:lvl1pPr>
          </a:lstStyle>
          <a:p>
            <a:endParaRPr lang="en-US" dirty="0"/>
          </a:p>
        </p:txBody>
      </p:sp>
      <p:sp>
        <p:nvSpPr>
          <p:cNvPr id="6" name="Espaço Reservado para Texto 5"/>
          <p:cNvSpPr>
            <a:spLocks noGrp="1"/>
          </p:cNvSpPr>
          <p:nvPr>
            <p:ph type="body" sz="quarter" idx="10"/>
          </p:nvPr>
        </p:nvSpPr>
        <p:spPr>
          <a:xfrm>
            <a:off x="500063" y="2025450"/>
            <a:ext cx="8143875" cy="3284179"/>
          </a:xfrm>
          <a:prstGeom prst="rect">
            <a:avLst/>
          </a:prstGeom>
        </p:spPr>
        <p:txBody>
          <a:bodyPr/>
          <a:lstStyle>
            <a:lvl1pPr marL="0" indent="0" algn="ctr">
              <a:lnSpc>
                <a:spcPts val="3000"/>
              </a:lnSpc>
              <a:spcBef>
                <a:spcPts val="1200"/>
              </a:spcBef>
              <a:buNone/>
              <a:defRPr sz="2501">
                <a:solidFill>
                  <a:schemeClr val="bg1"/>
                </a:solidFill>
              </a:defRPr>
            </a:lvl1pPr>
            <a:lvl2pPr marL="342909" indent="0" algn="ctr">
              <a:buNone/>
              <a:defRPr>
                <a:solidFill>
                  <a:schemeClr val="bg1"/>
                </a:solidFill>
              </a:defRPr>
            </a:lvl2pPr>
            <a:lvl3pPr marL="685818" indent="0" algn="ctr">
              <a:buNone/>
              <a:defRPr>
                <a:solidFill>
                  <a:schemeClr val="bg1"/>
                </a:solidFill>
              </a:defRPr>
            </a:lvl3pPr>
            <a:lvl4pPr marL="1028726" indent="0" algn="ctr">
              <a:buNone/>
              <a:defRPr>
                <a:solidFill>
                  <a:schemeClr val="bg1"/>
                </a:solidFill>
              </a:defRPr>
            </a:lvl4pPr>
            <a:lvl5pPr marL="1371634" indent="0" algn="ctr">
              <a:buNone/>
              <a:defRPr>
                <a:solidFill>
                  <a:schemeClr val="bg1"/>
                </a:solidFill>
              </a:defRPr>
            </a:lvl5pPr>
          </a:lstStyle>
          <a:p>
            <a:pPr lvl="0"/>
            <a:endParaRPr lang="pt-BR" dirty="0"/>
          </a:p>
        </p:txBody>
      </p:sp>
    </p:spTree>
    <p:extLst>
      <p:ext uri="{BB962C8B-B14F-4D97-AF65-F5344CB8AC3E}">
        <p14:creationId xmlns:p14="http://schemas.microsoft.com/office/powerpoint/2010/main" val="64089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E76"/>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8" name="Text Placeholder 7"/>
          <p:cNvSpPr>
            <a:spLocks noGrp="1"/>
          </p:cNvSpPr>
          <p:nvPr>
            <p:ph type="body" sz="quarter" idx="13" hasCustomPrompt="1"/>
          </p:nvPr>
        </p:nvSpPr>
        <p:spPr>
          <a:xfrm>
            <a:off x="342900" y="5852160"/>
            <a:ext cx="7543800" cy="1005840"/>
          </a:xfrm>
        </p:spPr>
        <p:txBody>
          <a:bodyPr anchor="b">
            <a:normAutofit/>
          </a:bodyPr>
          <a:lstStyle>
            <a:lvl1pPr marL="0" indent="0">
              <a:spcBef>
                <a:spcPts val="225"/>
              </a:spcBef>
              <a:buNone/>
              <a:defRPr sz="600">
                <a:solidFill>
                  <a:schemeClr val="tx1"/>
                </a:solidFill>
              </a:defRPr>
            </a:lvl1pPr>
            <a:lvl2pPr marL="171446" indent="0">
              <a:buNone/>
              <a:defRPr>
                <a:solidFill>
                  <a:schemeClr val="tx1"/>
                </a:solidFill>
              </a:defRPr>
            </a:lvl2pPr>
            <a:lvl3pPr marL="342891" indent="0">
              <a:buNone/>
              <a:defRPr>
                <a:solidFill>
                  <a:schemeClr val="tx1"/>
                </a:solidFill>
              </a:defRPr>
            </a:lvl3pPr>
            <a:lvl4pPr marL="514338" indent="0">
              <a:buNone/>
              <a:defRPr>
                <a:solidFill>
                  <a:schemeClr val="tx1"/>
                </a:solidFill>
              </a:defRPr>
            </a:lvl4pPr>
            <a:lvl5pPr marL="685783" indent="0">
              <a:buNone/>
              <a:defRPr>
                <a:solidFill>
                  <a:schemeClr val="tx1"/>
                </a:solidFill>
              </a:defRPr>
            </a:lvl5pPr>
          </a:lstStyle>
          <a:p>
            <a:pPr lvl="0"/>
            <a:r>
              <a:rPr lang="en-US" dirty="0"/>
              <a:t>Reference(s)</a:t>
            </a:r>
          </a:p>
        </p:txBody>
      </p:sp>
    </p:spTree>
    <p:extLst>
      <p:ext uri="{BB962C8B-B14F-4D97-AF65-F5344CB8AC3E}">
        <p14:creationId xmlns:p14="http://schemas.microsoft.com/office/powerpoint/2010/main" val="33569012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m Azul">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3281922"/>
            <a:ext cx="6858000" cy="756679"/>
          </a:xfrm>
          <a:prstGeom prst="rect">
            <a:avLst/>
          </a:prstGeom>
        </p:spPr>
        <p:txBody>
          <a:bodyPr anchor="t">
            <a:noAutofit/>
          </a:bodyPr>
          <a:lstStyle>
            <a:lvl1pPr algn="ctr">
              <a:lnSpc>
                <a:spcPts val="4601"/>
              </a:lnSpc>
              <a:defRPr sz="4700" cap="all" baseline="0">
                <a:solidFill>
                  <a:schemeClr val="bg1"/>
                </a:solidFill>
                <a:latin typeface="Calibri Bold" panose="020F0702030404030204" pitchFamily="34" charset="0"/>
                <a:cs typeface="Calibri Bold" panose="020F0702030404030204" pitchFamily="34" charset="0"/>
              </a:defRPr>
            </a:lvl1pPr>
          </a:lstStyle>
          <a:p>
            <a:endParaRPr lang="en-US" dirty="0"/>
          </a:p>
        </p:txBody>
      </p:sp>
      <p:pic>
        <p:nvPicPr>
          <p:cNvPr id="4" name="Imagem 3"/>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2188700" y="490474"/>
            <a:ext cx="4766602" cy="1673607"/>
          </a:xfrm>
          <a:prstGeom prst="rect">
            <a:avLst/>
          </a:prstGeom>
        </p:spPr>
      </p:pic>
      <p:grpSp>
        <p:nvGrpSpPr>
          <p:cNvPr id="19" name="Agrupar 18"/>
          <p:cNvGrpSpPr/>
          <p:nvPr userDrawn="1"/>
        </p:nvGrpSpPr>
        <p:grpSpPr>
          <a:xfrm>
            <a:off x="3671888" y="5935134"/>
            <a:ext cx="1800225" cy="931333"/>
            <a:chOff x="7353300" y="8902699"/>
            <a:chExt cx="3600450" cy="1397000"/>
          </a:xfrm>
        </p:grpSpPr>
        <p:sp>
          <p:nvSpPr>
            <p:cNvPr id="7" name="Retângulo Arredondado 6"/>
            <p:cNvSpPr/>
            <p:nvPr userDrawn="1"/>
          </p:nvSpPr>
          <p:spPr>
            <a:xfrm>
              <a:off x="7353300" y="8902699"/>
              <a:ext cx="3600450" cy="1397000"/>
            </a:xfrm>
            <a:custGeom>
              <a:avLst/>
              <a:gdLst>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305864 w 3594100"/>
                <a:gd name="connsiteY6" fmla="*/ 1835150 h 1835150"/>
                <a:gd name="connsiteX7" fmla="*/ 0 w 3594100"/>
                <a:gd name="connsiteY7" fmla="*/ 1529286 h 1835150"/>
                <a:gd name="connsiteX8" fmla="*/ 0 w 3594100"/>
                <a:gd name="connsiteY8" fmla="*/ 305864 h 1835150"/>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0 w 3594100"/>
                <a:gd name="connsiteY6" fmla="*/ 1529286 h 1835150"/>
                <a:gd name="connsiteX7" fmla="*/ 0 w 3594100"/>
                <a:gd name="connsiteY7" fmla="*/ 305864 h 1835150"/>
                <a:gd name="connsiteX0" fmla="*/ 0 w 3594100"/>
                <a:gd name="connsiteY0" fmla="*/ 305864 h 1682214"/>
                <a:gd name="connsiteX1" fmla="*/ 305864 w 3594100"/>
                <a:gd name="connsiteY1" fmla="*/ 0 h 1682214"/>
                <a:gd name="connsiteX2" fmla="*/ 3288236 w 3594100"/>
                <a:gd name="connsiteY2" fmla="*/ 0 h 1682214"/>
                <a:gd name="connsiteX3" fmla="*/ 3594100 w 3594100"/>
                <a:gd name="connsiteY3" fmla="*/ 305864 h 1682214"/>
                <a:gd name="connsiteX4" fmla="*/ 3594100 w 3594100"/>
                <a:gd name="connsiteY4" fmla="*/ 1529286 h 1682214"/>
                <a:gd name="connsiteX5" fmla="*/ 0 w 3594100"/>
                <a:gd name="connsiteY5" fmla="*/ 1529286 h 1682214"/>
                <a:gd name="connsiteX6" fmla="*/ 0 w 3594100"/>
                <a:gd name="connsiteY6" fmla="*/ 305864 h 1682214"/>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94100 w 3594100"/>
                <a:gd name="connsiteY4" fmla="*/ 1529286 h 1615968"/>
                <a:gd name="connsiteX5" fmla="*/ 0 w 3594100"/>
                <a:gd name="connsiteY5" fmla="*/ 1529286 h 1615968"/>
                <a:gd name="connsiteX6" fmla="*/ 0 w 3594100"/>
                <a:gd name="connsiteY6" fmla="*/ 305864 h 1615968"/>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87750 w 3594100"/>
                <a:gd name="connsiteY4" fmla="*/ 1397000 h 1615968"/>
                <a:gd name="connsiteX5" fmla="*/ 3594100 w 3594100"/>
                <a:gd name="connsiteY5" fmla="*/ 1529286 h 1615968"/>
                <a:gd name="connsiteX6" fmla="*/ 0 w 3594100"/>
                <a:gd name="connsiteY6" fmla="*/ 1529286 h 1615968"/>
                <a:gd name="connsiteX7" fmla="*/ 0 w 3594100"/>
                <a:gd name="connsiteY7" fmla="*/ 305864 h 1615968"/>
                <a:gd name="connsiteX0" fmla="*/ 6350 w 3600450"/>
                <a:gd name="connsiteY0" fmla="*/ 305864 h 1615968"/>
                <a:gd name="connsiteX1" fmla="*/ 312214 w 3600450"/>
                <a:gd name="connsiteY1" fmla="*/ 0 h 1615968"/>
                <a:gd name="connsiteX2" fmla="*/ 3294586 w 3600450"/>
                <a:gd name="connsiteY2" fmla="*/ 0 h 1615968"/>
                <a:gd name="connsiteX3" fmla="*/ 3600450 w 3600450"/>
                <a:gd name="connsiteY3" fmla="*/ 305864 h 1615968"/>
                <a:gd name="connsiteX4" fmla="*/ 3594100 w 3600450"/>
                <a:gd name="connsiteY4" fmla="*/ 1397000 h 1615968"/>
                <a:gd name="connsiteX5" fmla="*/ 3600450 w 3600450"/>
                <a:gd name="connsiteY5" fmla="*/ 1529286 h 1615968"/>
                <a:gd name="connsiteX6" fmla="*/ 6350 w 3600450"/>
                <a:gd name="connsiteY6" fmla="*/ 1529286 h 1615968"/>
                <a:gd name="connsiteX7" fmla="*/ 0 w 3600450"/>
                <a:gd name="connsiteY7" fmla="*/ 1384300 h 1615968"/>
                <a:gd name="connsiteX8" fmla="*/ 6350 w 3600450"/>
                <a:gd name="connsiteY8" fmla="*/ 305864 h 1615968"/>
                <a:gd name="connsiteX0" fmla="*/ 6350 w 3600450"/>
                <a:gd name="connsiteY0" fmla="*/ 305864 h 1536255"/>
                <a:gd name="connsiteX1" fmla="*/ 312214 w 3600450"/>
                <a:gd name="connsiteY1" fmla="*/ 0 h 1536255"/>
                <a:gd name="connsiteX2" fmla="*/ 3294586 w 3600450"/>
                <a:gd name="connsiteY2" fmla="*/ 0 h 1536255"/>
                <a:gd name="connsiteX3" fmla="*/ 3600450 w 3600450"/>
                <a:gd name="connsiteY3" fmla="*/ 305864 h 1536255"/>
                <a:gd name="connsiteX4" fmla="*/ 3594100 w 3600450"/>
                <a:gd name="connsiteY4" fmla="*/ 1397000 h 1536255"/>
                <a:gd name="connsiteX5" fmla="*/ 3600450 w 3600450"/>
                <a:gd name="connsiteY5" fmla="*/ 1529286 h 1536255"/>
                <a:gd name="connsiteX6" fmla="*/ 0 w 3600450"/>
                <a:gd name="connsiteY6" fmla="*/ 1384300 h 1536255"/>
                <a:gd name="connsiteX7" fmla="*/ 6350 w 3600450"/>
                <a:gd name="connsiteY7" fmla="*/ 305864 h 1536255"/>
                <a:gd name="connsiteX0" fmla="*/ 6350 w 3600450"/>
                <a:gd name="connsiteY0" fmla="*/ 305864 h 1397000"/>
                <a:gd name="connsiteX1" fmla="*/ 312214 w 3600450"/>
                <a:gd name="connsiteY1" fmla="*/ 0 h 1397000"/>
                <a:gd name="connsiteX2" fmla="*/ 3294586 w 3600450"/>
                <a:gd name="connsiteY2" fmla="*/ 0 h 1397000"/>
                <a:gd name="connsiteX3" fmla="*/ 3600450 w 3600450"/>
                <a:gd name="connsiteY3" fmla="*/ 305864 h 1397000"/>
                <a:gd name="connsiteX4" fmla="*/ 3594100 w 3600450"/>
                <a:gd name="connsiteY4" fmla="*/ 1397000 h 1397000"/>
                <a:gd name="connsiteX5" fmla="*/ 0 w 3600450"/>
                <a:gd name="connsiteY5" fmla="*/ 1384300 h 1397000"/>
                <a:gd name="connsiteX6" fmla="*/ 6350 w 3600450"/>
                <a:gd name="connsiteY6" fmla="*/ 305864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50" h="139700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a:p>
          </p:txBody>
        </p:sp>
        <p:pic>
          <p:nvPicPr>
            <p:cNvPr id="5" name="Imagem 4"/>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9576921" y="9160670"/>
              <a:ext cx="1100605" cy="877045"/>
            </a:xfrm>
            <a:prstGeom prst="rect">
              <a:avLst/>
            </a:prstGeom>
          </p:spPr>
        </p:pic>
        <p:pic>
          <p:nvPicPr>
            <p:cNvPr id="6" name="Imagem 5"/>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7769906" y="9286597"/>
              <a:ext cx="1421719" cy="602845"/>
            </a:xfrm>
            <a:prstGeom prst="rect">
              <a:avLst/>
            </a:prstGeom>
          </p:spPr>
        </p:pic>
      </p:grpSp>
    </p:spTree>
    <p:extLst>
      <p:ext uri="{BB962C8B-B14F-4D97-AF65-F5344CB8AC3E}">
        <p14:creationId xmlns:p14="http://schemas.microsoft.com/office/powerpoint/2010/main" val="262504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FF9835B-7316-448A-94CD-7DFF741403BC}" type="datetimeFigureOut">
              <a:rPr lang="pt-BR" smtClean="0"/>
              <a:t>30/05/2024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FFF9835B-7316-448A-94CD-7DFF741403BC}" type="datetimeFigureOut">
              <a:rPr lang="pt-BR" smtClean="0"/>
              <a:t>30/05/2024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FF9835B-7316-448A-94CD-7DFF741403BC}" type="datetimeFigureOut">
              <a:rPr lang="pt-BR" smtClean="0"/>
              <a:t>30/05/2024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FF9835B-7316-448A-94CD-7DFF741403BC}" type="datetimeFigureOut">
              <a:rPr lang="pt-BR" smtClean="0"/>
              <a:t>30/05/2024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FFF9835B-7316-448A-94CD-7DFF741403BC}" type="datetimeFigureOut">
              <a:rPr lang="pt-BR" smtClean="0"/>
              <a:t>30/05/2024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FF9835B-7316-448A-94CD-7DFF741403BC}" type="datetimeFigureOut">
              <a:rPr lang="pt-BR" smtClean="0"/>
              <a:t>30/05/2024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FF9835B-7316-448A-94CD-7DFF741403BC}" type="datetimeFigureOut">
              <a:rPr lang="pt-BR" smtClean="0"/>
              <a:t>30/05/2024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FF9835B-7316-448A-94CD-7DFF741403BC}" type="datetimeFigureOut">
              <a:rPr lang="pt-BR" smtClean="0"/>
              <a:t>30/05/2024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7E090E-A8DF-4487-A4DD-85B6FC713FAA}"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9835B-7316-448A-94CD-7DFF741403BC}" type="datetimeFigureOut">
              <a:rPr lang="pt-BR" smtClean="0"/>
              <a:t>30/05/2024</a:t>
            </a:fld>
            <a:endParaRPr lang="pt-BR"/>
          </a:p>
        </p:txBody>
      </p:sp>
      <p:sp>
        <p:nvSpPr>
          <p:cNvPr id="5" name="Espaço Reservado para Rodapé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E090E-A8DF-4487-A4DD-85B6FC713FAA}"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8.png"/><Relationship Id="rId4" Type="http://schemas.microsoft.com/office/2007/relationships/hdphoto" Target="../media/hdphoto1.wdp"/><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1.png"/><Relationship Id="rId7" Type="http://schemas.openxmlformats.org/officeDocument/2006/relationships/diagramData" Target="../diagrams/data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6.wdp"/><Relationship Id="rId11" Type="http://schemas.microsoft.com/office/2007/relationships/diagramDrawing" Target="../diagrams/drawing2.xml"/><Relationship Id="rId5" Type="http://schemas.openxmlformats.org/officeDocument/2006/relationships/image" Target="../media/image25.png"/><Relationship Id="rId10" Type="http://schemas.openxmlformats.org/officeDocument/2006/relationships/diagramColors" Target="../diagrams/colors2.xml"/><Relationship Id="rId4" Type="http://schemas.openxmlformats.org/officeDocument/2006/relationships/image" Target="../media/image32.jpeg"/><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customXml" Target="../../customXml/item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eg"/><Relationship Id="rId1" Type="http://schemas.openxmlformats.org/officeDocument/2006/relationships/slideLayout" Target="../slideLayouts/slideLayout6.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customXml" Target="../../customXml/item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7/06/relationships/model3d" Target="../media/model3d1.glb"/><Relationship Id="rId7" Type="http://schemas.microsoft.com/office/2017/06/relationships/model3d" Target="../media/model3d3.glb"/><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17/06/relationships/model3d" Target="../media/model3d2.glb"/><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6255" y="2875420"/>
            <a:ext cx="7341303" cy="1880459"/>
          </a:xfrm>
        </p:spPr>
        <p:txBody>
          <a:bodyPr/>
          <a:lstStyle/>
          <a:p>
            <a:r>
              <a:rPr lang="pt-BR" sz="2700" dirty="0" err="1"/>
              <a:t>Correlating</a:t>
            </a:r>
            <a:r>
              <a:rPr lang="pt-BR" sz="2700" dirty="0"/>
              <a:t> </a:t>
            </a:r>
            <a:r>
              <a:rPr lang="pt-BR" sz="2700" dirty="0" err="1"/>
              <a:t>pathomics</a:t>
            </a:r>
            <a:r>
              <a:rPr lang="pt-BR" sz="2700" dirty="0"/>
              <a:t>, </a:t>
            </a:r>
            <a:r>
              <a:rPr lang="pt-BR" sz="2700" dirty="0" err="1"/>
              <a:t>radiomics</a:t>
            </a:r>
            <a:r>
              <a:rPr lang="pt-BR" sz="2700" dirty="0"/>
              <a:t> </a:t>
            </a:r>
            <a:r>
              <a:rPr lang="pt-BR" sz="2700" dirty="0" err="1"/>
              <a:t>and</a:t>
            </a:r>
            <a:r>
              <a:rPr lang="pt-BR" sz="2700" dirty="0"/>
              <a:t> </a:t>
            </a:r>
            <a:r>
              <a:rPr lang="pt-BR" sz="2700" dirty="0" err="1"/>
              <a:t>genomics</a:t>
            </a:r>
            <a:r>
              <a:rPr lang="pt-BR" sz="2700" dirty="0"/>
              <a:t> </a:t>
            </a:r>
            <a:r>
              <a:rPr lang="pt-BR" sz="2700" dirty="0" err="1"/>
              <a:t>analyses</a:t>
            </a:r>
            <a:endParaRPr lang="pt-BR" sz="2700" dirty="0"/>
          </a:p>
        </p:txBody>
      </p:sp>
      <p:sp>
        <p:nvSpPr>
          <p:cNvPr id="3" name="Espaço Reservado para Texto 2"/>
          <p:cNvSpPr>
            <a:spLocks noGrp="1"/>
          </p:cNvSpPr>
          <p:nvPr>
            <p:ph type="body" sz="quarter" idx="10"/>
          </p:nvPr>
        </p:nvSpPr>
        <p:spPr/>
        <p:txBody>
          <a:bodyPr/>
          <a:lstStyle/>
          <a:p>
            <a:r>
              <a:rPr lang="pt-BR" dirty="0"/>
              <a:t>Ellen Caroline Toledo do Nascimento</a:t>
            </a:r>
          </a:p>
        </p:txBody>
      </p:sp>
      <p:sp>
        <p:nvSpPr>
          <p:cNvPr id="4" name="Espaço Reservado para Texto 3"/>
          <p:cNvSpPr>
            <a:spLocks noGrp="1"/>
          </p:cNvSpPr>
          <p:nvPr>
            <p:ph type="body" sz="quarter" idx="11"/>
          </p:nvPr>
        </p:nvSpPr>
        <p:spPr>
          <a:xfrm>
            <a:off x="727077" y="5408243"/>
            <a:ext cx="5730875" cy="565648"/>
          </a:xfrm>
        </p:spPr>
        <p:txBody>
          <a:bodyPr/>
          <a:lstStyle/>
          <a:p>
            <a:r>
              <a:rPr lang="pt-BR" sz="1351" dirty="0"/>
              <a:t>Hospital das Clínicas e Instituto do Coração da Universidade de São Paulo</a:t>
            </a:r>
          </a:p>
          <a:p>
            <a:r>
              <a:rPr lang="pt-BR" sz="1351" dirty="0"/>
              <a:t>Rede </a:t>
            </a:r>
            <a:r>
              <a:rPr lang="pt-BR" sz="1351" dirty="0" err="1"/>
              <a:t>D’or</a:t>
            </a:r>
            <a:endParaRPr lang="pt-BR" sz="1351" dirty="0"/>
          </a:p>
        </p:txBody>
      </p:sp>
      <p:pic>
        <p:nvPicPr>
          <p:cNvPr id="5" name="Imagem 4"/>
          <p:cNvPicPr>
            <a:picLocks noChangeAspect="1"/>
          </p:cNvPicPr>
          <p:nvPr>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506255" y="2566221"/>
            <a:ext cx="1760696" cy="162865"/>
          </a:xfrm>
          <a:prstGeom prst="rect">
            <a:avLst/>
          </a:prstGeom>
        </p:spPr>
      </p:pic>
      <p:pic>
        <p:nvPicPr>
          <p:cNvPr id="6" name="Imagem 5"/>
          <p:cNvPicPr>
            <a:picLocks noChangeAspect="1"/>
          </p:cNvPicPr>
          <p:nvPr>
            <p:custDataLst>
              <p:custData r:id="rId2"/>
            </p:custDataLst>
          </p:nvPr>
        </p:nvPicPr>
        <p:blipFill>
          <a:blip r:embed="rId4" cstate="print">
            <a:extLst>
              <a:ext uri="{28A0092B-C50C-407E-A947-70E740481C1C}">
                <a14:useLocalDpi xmlns:a14="http://schemas.microsoft.com/office/drawing/2010/main" val="0"/>
              </a:ext>
            </a:extLst>
          </a:blip>
          <a:stretch>
            <a:fillRect/>
          </a:stretch>
        </p:blipFill>
        <p:spPr>
          <a:xfrm flipV="1">
            <a:off x="506255" y="4201811"/>
            <a:ext cx="1760696" cy="162865"/>
          </a:xfrm>
          <a:prstGeom prst="rect">
            <a:avLst/>
          </a:prstGeom>
        </p:spPr>
      </p:pic>
    </p:spTree>
    <p:extLst>
      <p:ext uri="{BB962C8B-B14F-4D97-AF65-F5344CB8AC3E}">
        <p14:creationId xmlns:p14="http://schemas.microsoft.com/office/powerpoint/2010/main" val="44363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B620DE-4878-77E8-3B9C-8A796DF308FE}"/>
              </a:ext>
            </a:extLst>
          </p:cNvPr>
          <p:cNvPicPr>
            <a:picLocks noChangeAspect="1"/>
          </p:cNvPicPr>
          <p:nvPr/>
        </p:nvPicPr>
        <p:blipFill rotWithShape="1">
          <a:blip r:embed="rId3">
            <a:duotone>
              <a:schemeClr val="bg2">
                <a:shade val="45000"/>
                <a:satMod val="135000"/>
              </a:schemeClr>
              <a:prstClr val="white"/>
            </a:duotone>
          </a:blip>
          <a:srcRect r="10999" b="-1"/>
          <a:stretch/>
        </p:blipFill>
        <p:spPr>
          <a:xfrm>
            <a:off x="21" y="11"/>
            <a:ext cx="9143980" cy="6857991"/>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F3167373-6608-BD31-FA9A-4E21D83CC692}"/>
              </a:ext>
            </a:extLst>
          </p:cNvPr>
          <p:cNvSpPr txBox="1"/>
          <p:nvPr/>
        </p:nvSpPr>
        <p:spPr>
          <a:xfrm>
            <a:off x="628651" y="365128"/>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Pathomics - Definição</a:t>
            </a:r>
          </a:p>
        </p:txBody>
      </p:sp>
      <p:sp>
        <p:nvSpPr>
          <p:cNvPr id="6" name="CaixaDeTexto 5">
            <a:extLst>
              <a:ext uri="{FF2B5EF4-FFF2-40B4-BE49-F238E27FC236}">
                <a16:creationId xmlns:a16="http://schemas.microsoft.com/office/drawing/2014/main" id="{667C37DD-0900-1FC9-67FD-18043BA20E7A}"/>
              </a:ext>
            </a:extLst>
          </p:cNvPr>
          <p:cNvSpPr txBox="1"/>
          <p:nvPr/>
        </p:nvSpPr>
        <p:spPr>
          <a:xfrm>
            <a:off x="5004048" y="6196662"/>
            <a:ext cx="4572000" cy="369332"/>
          </a:xfrm>
          <a:prstGeom prst="rect">
            <a:avLst/>
          </a:prstGeom>
          <a:noFill/>
        </p:spPr>
        <p:txBody>
          <a:bodyPr wrap="square">
            <a:spAutoFit/>
          </a:bodyPr>
          <a:lstStyle/>
          <a:p>
            <a:pPr>
              <a:spcAft>
                <a:spcPts val="600"/>
              </a:spcAft>
            </a:pPr>
            <a:r>
              <a:rPr lang="pt-BR" dirty="0"/>
              <a:t>Chin J </a:t>
            </a:r>
            <a:r>
              <a:rPr lang="pt-BR" dirty="0" err="1"/>
              <a:t>Cancer</a:t>
            </a:r>
            <a:r>
              <a:rPr lang="pt-BR" dirty="0"/>
              <a:t> Res 2021;33(5):563-573</a:t>
            </a:r>
            <a:endParaRPr lang="pt-BR"/>
          </a:p>
        </p:txBody>
      </p:sp>
      <p:graphicFrame>
        <p:nvGraphicFramePr>
          <p:cNvPr id="8" name="CaixaDeTexto 1">
            <a:extLst>
              <a:ext uri="{FF2B5EF4-FFF2-40B4-BE49-F238E27FC236}">
                <a16:creationId xmlns:a16="http://schemas.microsoft.com/office/drawing/2014/main" id="{AB7B3D6E-1437-DB87-4F32-259994818C12}"/>
              </a:ext>
            </a:extLst>
          </p:cNvPr>
          <p:cNvGraphicFramePr/>
          <p:nvPr>
            <p:extLst>
              <p:ext uri="{D42A27DB-BD31-4B8C-83A1-F6EECF244321}">
                <p14:modId xmlns:p14="http://schemas.microsoft.com/office/powerpoint/2010/main" val="3937324788"/>
              </p:ext>
            </p:extLst>
          </p:nvPr>
        </p:nvGraphicFramePr>
        <p:xfrm>
          <a:off x="628651" y="1825626"/>
          <a:ext cx="7886700" cy="4351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56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AF53172-BD9A-D2A3-020C-0B054730CB8B}"/>
              </a:ext>
            </a:extLst>
          </p:cNvPr>
          <p:cNvPicPr>
            <a:picLocks noChangeAspect="1"/>
          </p:cNvPicPr>
          <p:nvPr/>
        </p:nvPicPr>
        <p:blipFill>
          <a:blip r:embed="rId3"/>
          <a:stretch>
            <a:fillRect/>
          </a:stretch>
        </p:blipFill>
        <p:spPr>
          <a:xfrm>
            <a:off x="8404" y="32856"/>
            <a:ext cx="9144000" cy="4205343"/>
          </a:xfrm>
          <a:prstGeom prst="rect">
            <a:avLst/>
          </a:prstGeom>
        </p:spPr>
      </p:pic>
      <p:sp>
        <p:nvSpPr>
          <p:cNvPr id="4" name="CaixaDeTexto 3">
            <a:extLst>
              <a:ext uri="{FF2B5EF4-FFF2-40B4-BE49-F238E27FC236}">
                <a16:creationId xmlns:a16="http://schemas.microsoft.com/office/drawing/2014/main" id="{4299D4BB-3B3B-D55D-9251-C937DCBC5C7B}"/>
              </a:ext>
            </a:extLst>
          </p:cNvPr>
          <p:cNvSpPr txBox="1"/>
          <p:nvPr/>
        </p:nvSpPr>
        <p:spPr>
          <a:xfrm>
            <a:off x="251523" y="4509121"/>
            <a:ext cx="5980291" cy="212365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2400" b="1" dirty="0"/>
              <a:t>Princípios:</a:t>
            </a:r>
          </a:p>
          <a:p>
            <a:pPr marL="342891" indent="-342891">
              <a:buFont typeface="+mj-lt"/>
              <a:buAutoNum type="arabicPeriod"/>
            </a:pPr>
            <a:endParaRPr lang="pt-BR" dirty="0"/>
          </a:p>
          <a:p>
            <a:pPr marL="342891" indent="-342891">
              <a:buFont typeface="+mj-lt"/>
              <a:buAutoNum type="arabicPeriod"/>
            </a:pPr>
            <a:r>
              <a:rPr lang="pt-BR" dirty="0"/>
              <a:t>Aquisição da imagem</a:t>
            </a:r>
          </a:p>
          <a:p>
            <a:pPr marL="342891" indent="-342891">
              <a:buFont typeface="+mj-lt"/>
              <a:buAutoNum type="arabicPeriod"/>
            </a:pPr>
            <a:r>
              <a:rPr lang="pt-BR" dirty="0"/>
              <a:t>Segmentação</a:t>
            </a:r>
          </a:p>
          <a:p>
            <a:pPr marL="342891" indent="-342891">
              <a:buFont typeface="+mj-lt"/>
              <a:buAutoNum type="arabicPeriod"/>
            </a:pPr>
            <a:r>
              <a:rPr lang="pt-BR" dirty="0"/>
              <a:t>Processamento da imagem</a:t>
            </a:r>
          </a:p>
          <a:p>
            <a:pPr marL="342891" indent="-342891">
              <a:buFont typeface="+mj-lt"/>
              <a:buAutoNum type="arabicPeriod"/>
            </a:pPr>
            <a:r>
              <a:rPr lang="pt-BR" dirty="0"/>
              <a:t>Extração das características</a:t>
            </a:r>
          </a:p>
          <a:p>
            <a:pPr marL="342891" indent="-342891">
              <a:buFont typeface="+mj-lt"/>
              <a:buAutoNum type="arabicPeriod"/>
            </a:pPr>
            <a:r>
              <a:rPr lang="pt-BR" dirty="0"/>
              <a:t>Seleção das características/Construção do modelo/Análise</a:t>
            </a:r>
          </a:p>
        </p:txBody>
      </p:sp>
      <p:sp>
        <p:nvSpPr>
          <p:cNvPr id="6" name="CaixaDeTexto 5">
            <a:extLst>
              <a:ext uri="{FF2B5EF4-FFF2-40B4-BE49-F238E27FC236}">
                <a16:creationId xmlns:a16="http://schemas.microsoft.com/office/drawing/2014/main" id="{A6B5373F-0BDD-7353-424F-9BE80FD8C087}"/>
              </a:ext>
            </a:extLst>
          </p:cNvPr>
          <p:cNvSpPr txBox="1"/>
          <p:nvPr/>
        </p:nvSpPr>
        <p:spPr>
          <a:xfrm>
            <a:off x="6516216" y="5301210"/>
            <a:ext cx="2448272" cy="830997"/>
          </a:xfrm>
          <a:prstGeom prst="rect">
            <a:avLst/>
          </a:prstGeom>
          <a:noFill/>
        </p:spPr>
        <p:txBody>
          <a:bodyPr wrap="square">
            <a:spAutoFit/>
          </a:bodyPr>
          <a:lstStyle/>
          <a:p>
            <a:r>
              <a:rPr lang="pt-BR" sz="1600" dirty="0">
                <a:solidFill>
                  <a:srgbClr val="212121"/>
                </a:solidFill>
                <a:highlight>
                  <a:srgbClr val="FFFFFF"/>
                </a:highlight>
                <a:latin typeface="BlinkMacSystemFont"/>
              </a:rPr>
              <a:t>Singh S et al. Acad Radiol. 2024 Jan 28:S1076-6332(24)00024-2. </a:t>
            </a:r>
            <a:endParaRPr lang="pt-BR" sz="1600" dirty="0"/>
          </a:p>
        </p:txBody>
      </p:sp>
    </p:spTree>
    <p:extLst>
      <p:ext uri="{BB962C8B-B14F-4D97-AF65-F5344CB8AC3E}">
        <p14:creationId xmlns:p14="http://schemas.microsoft.com/office/powerpoint/2010/main" val="418827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2F689E9E-AA22-42C6-1D61-215BE6217763}"/>
              </a:ext>
            </a:extLst>
          </p:cNvPr>
          <p:cNvPicPr>
            <a:picLocks noChangeAspect="1"/>
          </p:cNvPicPr>
          <p:nvPr/>
        </p:nvPicPr>
        <p:blipFill>
          <a:blip r:embed="rId3"/>
          <a:stretch>
            <a:fillRect/>
          </a:stretch>
        </p:blipFill>
        <p:spPr>
          <a:xfrm>
            <a:off x="0" y="116635"/>
            <a:ext cx="9144000" cy="2464295"/>
          </a:xfrm>
          <a:prstGeom prst="rect">
            <a:avLst/>
          </a:prstGeom>
        </p:spPr>
      </p:pic>
      <p:sp>
        <p:nvSpPr>
          <p:cNvPr id="9" name="CaixaDeTexto 8">
            <a:extLst>
              <a:ext uri="{FF2B5EF4-FFF2-40B4-BE49-F238E27FC236}">
                <a16:creationId xmlns:a16="http://schemas.microsoft.com/office/drawing/2014/main" id="{B00E75CD-8BDE-8DE8-3505-B66E753D0FFE}"/>
              </a:ext>
            </a:extLst>
          </p:cNvPr>
          <p:cNvSpPr txBox="1"/>
          <p:nvPr/>
        </p:nvSpPr>
        <p:spPr>
          <a:xfrm>
            <a:off x="1101845" y="5951024"/>
            <a:ext cx="6710516" cy="646331"/>
          </a:xfrm>
          <a:prstGeom prst="rect">
            <a:avLst/>
          </a:prstGeom>
          <a:noFill/>
        </p:spPr>
        <p:txBody>
          <a:bodyPr wrap="square">
            <a:spAutoFit/>
          </a:bodyPr>
          <a:lstStyle/>
          <a:p>
            <a:r>
              <a:rPr lang="pt-BR" sz="1200" dirty="0">
                <a:solidFill>
                  <a:srgbClr val="222222"/>
                </a:solidFill>
                <a:highlight>
                  <a:srgbClr val="FFFFFF"/>
                </a:highlight>
                <a:latin typeface="Arial" panose="020B0604020202020204" pitchFamily="34" charset="0"/>
              </a:rPr>
              <a:t>CHEN, </a:t>
            </a:r>
            <a:r>
              <a:rPr lang="pt-BR" sz="1200" dirty="0" err="1">
                <a:solidFill>
                  <a:srgbClr val="222222"/>
                </a:solidFill>
                <a:highlight>
                  <a:srgbClr val="FFFFFF"/>
                </a:highlight>
                <a:latin typeface="Arial" panose="020B0604020202020204" pitchFamily="34" charset="0"/>
              </a:rPr>
              <a:t>Jiayuan</a:t>
            </a:r>
            <a:r>
              <a:rPr lang="pt-BR" sz="1200" dirty="0">
                <a:solidFill>
                  <a:srgbClr val="222222"/>
                </a:solidFill>
                <a:highlight>
                  <a:srgbClr val="FFFFFF"/>
                </a:highlight>
                <a:latin typeface="Arial" panose="020B0604020202020204" pitchFamily="34" charset="0"/>
              </a:rPr>
              <a:t> et al. </a:t>
            </a:r>
            <a:r>
              <a:rPr lang="pt-BR" sz="1200" dirty="0" err="1">
                <a:solidFill>
                  <a:srgbClr val="222222"/>
                </a:solidFill>
                <a:highlight>
                  <a:srgbClr val="FFFFFF"/>
                </a:highlight>
                <a:latin typeface="Arial" panose="020B0604020202020204" pitchFamily="34" charset="0"/>
              </a:rPr>
              <a:t>Spatial</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pathomics</a:t>
            </a:r>
            <a:r>
              <a:rPr lang="pt-BR" sz="1200" dirty="0">
                <a:solidFill>
                  <a:srgbClr val="222222"/>
                </a:solidFill>
                <a:highlight>
                  <a:srgbClr val="FFFFFF"/>
                </a:highlight>
                <a:latin typeface="Arial" panose="020B0604020202020204" pitchFamily="34" charset="0"/>
              </a:rPr>
              <a:t> toolkit for </a:t>
            </a:r>
            <a:r>
              <a:rPr lang="pt-BR" sz="1200" dirty="0" err="1">
                <a:solidFill>
                  <a:srgbClr val="222222"/>
                </a:solidFill>
                <a:highlight>
                  <a:srgbClr val="FFFFFF"/>
                </a:highlight>
                <a:latin typeface="Arial" panose="020B0604020202020204" pitchFamily="34" charset="0"/>
              </a:rPr>
              <a:t>quantitative</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analysis</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of</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podocyte</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nuclei</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with</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histology</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and</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spatial</a:t>
            </a:r>
            <a:r>
              <a:rPr lang="pt-BR" sz="1200" dirty="0">
                <a:solidFill>
                  <a:srgbClr val="222222"/>
                </a:solidFill>
                <a:highlight>
                  <a:srgbClr val="FFFFFF"/>
                </a:highlight>
                <a:latin typeface="Arial" panose="020B0604020202020204" pitchFamily="34" charset="0"/>
              </a:rPr>
              <a:t> </a:t>
            </a:r>
            <a:r>
              <a:rPr lang="pt-BR" sz="1200" dirty="0" err="1">
                <a:solidFill>
                  <a:srgbClr val="222222"/>
                </a:solidFill>
                <a:highlight>
                  <a:srgbClr val="FFFFFF"/>
                </a:highlight>
                <a:latin typeface="Arial" panose="020B0604020202020204" pitchFamily="34" charset="0"/>
              </a:rPr>
              <a:t>transcriptomics</a:t>
            </a:r>
            <a:r>
              <a:rPr lang="pt-BR" sz="1200" dirty="0">
                <a:solidFill>
                  <a:srgbClr val="222222"/>
                </a:solidFill>
                <a:highlight>
                  <a:srgbClr val="FFFFFF"/>
                </a:highlight>
                <a:latin typeface="Arial" panose="020B0604020202020204" pitchFamily="34" charset="0"/>
              </a:rPr>
              <a:t> data in renal </a:t>
            </a:r>
            <a:r>
              <a:rPr lang="pt-BR" sz="1200" dirty="0" err="1">
                <a:solidFill>
                  <a:srgbClr val="222222"/>
                </a:solidFill>
                <a:highlight>
                  <a:srgbClr val="FFFFFF"/>
                </a:highlight>
                <a:latin typeface="Arial" panose="020B0604020202020204" pitchFamily="34" charset="0"/>
              </a:rPr>
              <a:t>pathology</a:t>
            </a:r>
            <a:r>
              <a:rPr lang="pt-BR" sz="1200" dirty="0">
                <a:solidFill>
                  <a:srgbClr val="222222"/>
                </a:solidFill>
                <a:highlight>
                  <a:srgbClr val="FFFFFF"/>
                </a:highlight>
                <a:latin typeface="Arial" panose="020B0604020202020204" pitchFamily="34" charset="0"/>
              </a:rPr>
              <a:t>. In: </a:t>
            </a:r>
            <a:r>
              <a:rPr lang="pt-BR" sz="1200" b="1" dirty="0">
                <a:solidFill>
                  <a:srgbClr val="222222"/>
                </a:solidFill>
                <a:highlight>
                  <a:srgbClr val="FFFFFF"/>
                </a:highlight>
                <a:latin typeface="Arial" panose="020B0604020202020204" pitchFamily="34" charset="0"/>
              </a:rPr>
              <a:t>Medical Imaging 2024: Digital </a:t>
            </a:r>
            <a:r>
              <a:rPr lang="pt-BR" sz="1200" b="1" dirty="0" err="1">
                <a:solidFill>
                  <a:srgbClr val="222222"/>
                </a:solidFill>
                <a:highlight>
                  <a:srgbClr val="FFFFFF"/>
                </a:highlight>
                <a:latin typeface="Arial" panose="020B0604020202020204" pitchFamily="34" charset="0"/>
              </a:rPr>
              <a:t>and</a:t>
            </a:r>
            <a:r>
              <a:rPr lang="pt-BR" sz="1200" b="1" dirty="0">
                <a:solidFill>
                  <a:srgbClr val="222222"/>
                </a:solidFill>
                <a:highlight>
                  <a:srgbClr val="FFFFFF"/>
                </a:highlight>
                <a:latin typeface="Arial" panose="020B0604020202020204" pitchFamily="34" charset="0"/>
              </a:rPr>
              <a:t> </a:t>
            </a:r>
            <a:r>
              <a:rPr lang="pt-BR" sz="1200" b="1" dirty="0" err="1">
                <a:solidFill>
                  <a:srgbClr val="222222"/>
                </a:solidFill>
                <a:highlight>
                  <a:srgbClr val="FFFFFF"/>
                </a:highlight>
                <a:latin typeface="Arial" panose="020B0604020202020204" pitchFamily="34" charset="0"/>
              </a:rPr>
              <a:t>Computational</a:t>
            </a:r>
            <a:r>
              <a:rPr lang="pt-BR" sz="1200" b="1" dirty="0">
                <a:solidFill>
                  <a:srgbClr val="222222"/>
                </a:solidFill>
                <a:highlight>
                  <a:srgbClr val="FFFFFF"/>
                </a:highlight>
                <a:latin typeface="Arial" panose="020B0604020202020204" pitchFamily="34" charset="0"/>
              </a:rPr>
              <a:t> </a:t>
            </a:r>
            <a:r>
              <a:rPr lang="pt-BR" sz="1200" b="1" dirty="0" err="1">
                <a:solidFill>
                  <a:srgbClr val="222222"/>
                </a:solidFill>
                <a:highlight>
                  <a:srgbClr val="FFFFFF"/>
                </a:highlight>
                <a:latin typeface="Arial" panose="020B0604020202020204" pitchFamily="34" charset="0"/>
              </a:rPr>
              <a:t>Pathology</a:t>
            </a:r>
            <a:r>
              <a:rPr lang="pt-BR" sz="1200" dirty="0">
                <a:solidFill>
                  <a:srgbClr val="222222"/>
                </a:solidFill>
                <a:highlight>
                  <a:srgbClr val="FFFFFF"/>
                </a:highlight>
                <a:latin typeface="Arial" panose="020B0604020202020204" pitchFamily="34" charset="0"/>
              </a:rPr>
              <a:t>. SPIE, 2024. p. 252-260.</a:t>
            </a:r>
            <a:endParaRPr lang="pt-BR" sz="1200" dirty="0"/>
          </a:p>
        </p:txBody>
      </p:sp>
      <p:sp>
        <p:nvSpPr>
          <p:cNvPr id="2" name="CaixaDeTexto 1">
            <a:extLst>
              <a:ext uri="{FF2B5EF4-FFF2-40B4-BE49-F238E27FC236}">
                <a16:creationId xmlns:a16="http://schemas.microsoft.com/office/drawing/2014/main" id="{54440F2B-9B40-D815-BBC4-4A1F9A89B51C}"/>
              </a:ext>
            </a:extLst>
          </p:cNvPr>
          <p:cNvSpPr txBox="1"/>
          <p:nvPr/>
        </p:nvSpPr>
        <p:spPr>
          <a:xfrm>
            <a:off x="251520" y="3258851"/>
            <a:ext cx="4392488" cy="1754326"/>
          </a:xfrm>
          <a:prstGeom prst="rect">
            <a:avLst/>
          </a:prstGeom>
          <a:noFill/>
        </p:spPr>
        <p:txBody>
          <a:bodyPr wrap="square" rtlCol="0">
            <a:spAutoFit/>
          </a:bodyPr>
          <a:lstStyle/>
          <a:p>
            <a:r>
              <a:rPr lang="pt-BR" dirty="0">
                <a:solidFill>
                  <a:schemeClr val="bg1"/>
                </a:solidFill>
              </a:rPr>
              <a:t>Patologia digital facilita a avaliação quantitativa de características diagnósticas, tipo celular, estruturas teciduais, mensuração tumoral, infiltração, padrões de crescimento, características nucleares, porcentagem de necrose... </a:t>
            </a:r>
          </a:p>
        </p:txBody>
      </p:sp>
      <p:sp>
        <p:nvSpPr>
          <p:cNvPr id="4" name="CaixaDeTexto 3">
            <a:extLst>
              <a:ext uri="{FF2B5EF4-FFF2-40B4-BE49-F238E27FC236}">
                <a16:creationId xmlns:a16="http://schemas.microsoft.com/office/drawing/2014/main" id="{F802FBD7-F650-644A-10ED-CB03C8785383}"/>
              </a:ext>
            </a:extLst>
          </p:cNvPr>
          <p:cNvSpPr txBox="1"/>
          <p:nvPr/>
        </p:nvSpPr>
        <p:spPr>
          <a:xfrm>
            <a:off x="5652120" y="3197875"/>
            <a:ext cx="2952328" cy="1754326"/>
          </a:xfrm>
          <a:prstGeom prst="rect">
            <a:avLst/>
          </a:prstGeom>
          <a:noFill/>
        </p:spPr>
        <p:txBody>
          <a:bodyPr wrap="square" rtlCol="0">
            <a:spAutoFit/>
          </a:bodyPr>
          <a:lstStyle/>
          <a:p>
            <a:r>
              <a:rPr lang="pt-BR" dirty="0" err="1">
                <a:solidFill>
                  <a:schemeClr val="bg1"/>
                </a:solidFill>
              </a:rPr>
              <a:t>Pathomics</a:t>
            </a:r>
            <a:r>
              <a:rPr lang="pt-BR" dirty="0">
                <a:solidFill>
                  <a:schemeClr val="bg1"/>
                </a:solidFill>
              </a:rPr>
              <a:t> engloba a morfologia nuclear, classificação de tipo celular, caracterização espacial do tumor e estimação de biomarcadores.</a:t>
            </a:r>
          </a:p>
        </p:txBody>
      </p:sp>
      <p:cxnSp>
        <p:nvCxnSpPr>
          <p:cNvPr id="8" name="Conector de Seta Reta 7">
            <a:extLst>
              <a:ext uri="{FF2B5EF4-FFF2-40B4-BE49-F238E27FC236}">
                <a16:creationId xmlns:a16="http://schemas.microsoft.com/office/drawing/2014/main" id="{9AD1D60C-D1EF-B1B7-4A81-2667F679801E}"/>
              </a:ext>
            </a:extLst>
          </p:cNvPr>
          <p:cNvCxnSpPr>
            <a:cxnSpLocks/>
          </p:cNvCxnSpPr>
          <p:nvPr/>
        </p:nvCxnSpPr>
        <p:spPr>
          <a:xfrm>
            <a:off x="4788024" y="3861048"/>
            <a:ext cx="6480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62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65348F0-F5EB-11A7-B44A-17C9FB7FE712}"/>
              </a:ext>
            </a:extLst>
          </p:cNvPr>
          <p:cNvPicPr>
            <a:picLocks noChangeAspect="1"/>
          </p:cNvPicPr>
          <p:nvPr/>
        </p:nvPicPr>
        <p:blipFill>
          <a:blip r:embed="rId3"/>
          <a:stretch>
            <a:fillRect/>
          </a:stretch>
        </p:blipFill>
        <p:spPr>
          <a:xfrm>
            <a:off x="506698" y="171400"/>
            <a:ext cx="5528299" cy="6569968"/>
          </a:xfrm>
          <a:prstGeom prst="rect">
            <a:avLst/>
          </a:prstGeom>
        </p:spPr>
      </p:pic>
      <p:sp>
        <p:nvSpPr>
          <p:cNvPr id="8" name="CaixaDeTexto 7">
            <a:extLst>
              <a:ext uri="{FF2B5EF4-FFF2-40B4-BE49-F238E27FC236}">
                <a16:creationId xmlns:a16="http://schemas.microsoft.com/office/drawing/2014/main" id="{0FC6D334-3F6F-C4BA-DAA4-473A520B31CA}"/>
              </a:ext>
            </a:extLst>
          </p:cNvPr>
          <p:cNvSpPr txBox="1"/>
          <p:nvPr/>
        </p:nvSpPr>
        <p:spPr>
          <a:xfrm>
            <a:off x="6372203" y="476675"/>
            <a:ext cx="2458293"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a:t>Assinaturas tumorais morfológicas em cada paciente são geradas por análise quantitativa de milhões de células e agrupadas para revelar grupos morfologicamente coesos.</a:t>
            </a:r>
          </a:p>
        </p:txBody>
      </p:sp>
      <p:sp>
        <p:nvSpPr>
          <p:cNvPr id="11" name="CaixaDeTexto 10">
            <a:extLst>
              <a:ext uri="{FF2B5EF4-FFF2-40B4-BE49-F238E27FC236}">
                <a16:creationId xmlns:a16="http://schemas.microsoft.com/office/drawing/2014/main" id="{25F2E714-F0DD-0543-DC9D-DBE3E526E61A}"/>
              </a:ext>
            </a:extLst>
          </p:cNvPr>
          <p:cNvSpPr txBox="1"/>
          <p:nvPr/>
        </p:nvSpPr>
        <p:spPr>
          <a:xfrm>
            <a:off x="6588227" y="3212976"/>
            <a:ext cx="2088233"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a:t>Associação com desfecho clínico, resposta a tratamento e alterações genéticas em cada grupo.</a:t>
            </a:r>
          </a:p>
          <a:p>
            <a:r>
              <a:rPr lang="pt-BR" dirty="0"/>
              <a:t>Classes morfologicamente dirigidas.</a:t>
            </a:r>
          </a:p>
          <a:p>
            <a:endParaRPr lang="pt-BR" dirty="0"/>
          </a:p>
        </p:txBody>
      </p:sp>
      <p:sp>
        <p:nvSpPr>
          <p:cNvPr id="13" name="CaixaDeTexto 12">
            <a:extLst>
              <a:ext uri="{FF2B5EF4-FFF2-40B4-BE49-F238E27FC236}">
                <a16:creationId xmlns:a16="http://schemas.microsoft.com/office/drawing/2014/main" id="{120EC6B6-D830-9648-1469-613E70E454C4}"/>
              </a:ext>
            </a:extLst>
          </p:cNvPr>
          <p:cNvSpPr txBox="1"/>
          <p:nvPr/>
        </p:nvSpPr>
        <p:spPr>
          <a:xfrm>
            <a:off x="6083950" y="6381328"/>
            <a:ext cx="3024555" cy="400110"/>
          </a:xfrm>
          <a:prstGeom prst="rect">
            <a:avLst/>
          </a:prstGeom>
          <a:noFill/>
        </p:spPr>
        <p:txBody>
          <a:bodyPr wrap="square">
            <a:spAutoFit/>
          </a:bodyPr>
          <a:lstStyle/>
          <a:p>
            <a:r>
              <a:rPr lang="pt-BR" sz="1000" dirty="0">
                <a:solidFill>
                  <a:srgbClr val="212121"/>
                </a:solidFill>
                <a:highlight>
                  <a:srgbClr val="FFFFFF"/>
                </a:highlight>
                <a:latin typeface="Roboto" panose="02000000000000000000" pitchFamily="2" charset="0"/>
              </a:rPr>
              <a:t>Cooper LA et al. J Am Med </a:t>
            </a:r>
            <a:r>
              <a:rPr lang="pt-BR" sz="1000" dirty="0" err="1">
                <a:solidFill>
                  <a:srgbClr val="212121"/>
                </a:solidFill>
                <a:highlight>
                  <a:srgbClr val="FFFFFF"/>
                </a:highlight>
                <a:latin typeface="Roboto" panose="02000000000000000000" pitchFamily="2" charset="0"/>
              </a:rPr>
              <a:t>Inform</a:t>
            </a:r>
            <a:r>
              <a:rPr lang="pt-BR" sz="1000" dirty="0">
                <a:solidFill>
                  <a:srgbClr val="212121"/>
                </a:solidFill>
                <a:highlight>
                  <a:srgbClr val="FFFFFF"/>
                </a:highlight>
                <a:latin typeface="Roboto" panose="02000000000000000000" pitchFamily="2" charset="0"/>
              </a:rPr>
              <a:t> Assoc. 2012 Mar-Apr;19(2):317-23.</a:t>
            </a:r>
            <a:endParaRPr lang="pt-BR" sz="1000" dirty="0"/>
          </a:p>
        </p:txBody>
      </p:sp>
    </p:spTree>
    <p:extLst>
      <p:ext uri="{BB962C8B-B14F-4D97-AF65-F5344CB8AC3E}">
        <p14:creationId xmlns:p14="http://schemas.microsoft.com/office/powerpoint/2010/main" val="264842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D110DB57-D31B-59EE-7846-2A1721F021B3}"/>
              </a:ext>
            </a:extLst>
          </p:cNvPr>
          <p:cNvSpPr txBox="1"/>
          <p:nvPr/>
        </p:nvSpPr>
        <p:spPr>
          <a:xfrm>
            <a:off x="630937" y="251312"/>
            <a:ext cx="7879843" cy="1010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latin typeface="+mj-lt"/>
                <a:ea typeface="+mj-ea"/>
                <a:cs typeface="+mj-cs"/>
              </a:rPr>
              <a:t>Avaliação</a:t>
            </a:r>
            <a:r>
              <a:rPr lang="en-US" sz="4400" dirty="0">
                <a:latin typeface="+mj-lt"/>
                <a:ea typeface="+mj-ea"/>
                <a:cs typeface="+mj-cs"/>
              </a:rPr>
              <a:t> de TILs </a:t>
            </a:r>
            <a:r>
              <a:rPr lang="en-US" sz="1600" dirty="0">
                <a:latin typeface="+mj-lt"/>
                <a:ea typeface="+mj-ea"/>
                <a:cs typeface="+mj-cs"/>
              </a:rPr>
              <a:t>(</a:t>
            </a:r>
            <a:r>
              <a:rPr lang="en-US" sz="1600" dirty="0" err="1">
                <a:latin typeface="+mj-lt"/>
                <a:ea typeface="+mj-ea"/>
                <a:cs typeface="+mj-cs"/>
              </a:rPr>
              <a:t>distribuição</a:t>
            </a:r>
            <a:r>
              <a:rPr lang="en-US" sz="1600" dirty="0">
                <a:latin typeface="+mj-lt"/>
                <a:ea typeface="+mj-ea"/>
                <a:cs typeface="+mj-cs"/>
              </a:rPr>
              <a:t> especial da </a:t>
            </a:r>
            <a:r>
              <a:rPr lang="en-US" sz="1600" dirty="0" err="1">
                <a:latin typeface="+mj-lt"/>
                <a:ea typeface="+mj-ea"/>
                <a:cs typeface="+mj-cs"/>
              </a:rPr>
              <a:t>resposta</a:t>
            </a:r>
            <a:r>
              <a:rPr lang="en-US" sz="1600" dirty="0">
                <a:latin typeface="+mj-lt"/>
                <a:ea typeface="+mj-ea"/>
                <a:cs typeface="+mj-cs"/>
              </a:rPr>
              <a:t> immune)</a:t>
            </a:r>
          </a:p>
        </p:txBody>
      </p:sp>
      <p:sp>
        <p:nvSpPr>
          <p:cNvPr id="16" name="Rectangle 15">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7622"/>
            <a:ext cx="96012"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7" y="1380864"/>
            <a:ext cx="7879843"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Agrupar 8">
            <a:extLst>
              <a:ext uri="{FF2B5EF4-FFF2-40B4-BE49-F238E27FC236}">
                <a16:creationId xmlns:a16="http://schemas.microsoft.com/office/drawing/2014/main" id="{1338277A-BD1B-3561-A505-9AD9FC134C10}"/>
              </a:ext>
            </a:extLst>
          </p:cNvPr>
          <p:cNvGrpSpPr/>
          <p:nvPr/>
        </p:nvGrpSpPr>
        <p:grpSpPr>
          <a:xfrm>
            <a:off x="1377973" y="1650222"/>
            <a:ext cx="6403786" cy="4604762"/>
            <a:chOff x="395536" y="534860"/>
            <a:chExt cx="8195107" cy="5892846"/>
          </a:xfrm>
        </p:grpSpPr>
        <p:pic>
          <p:nvPicPr>
            <p:cNvPr id="3" name="Imagem 2" descr="Mapa&#10;&#10;Descrição gerada automaticamente">
              <a:extLst>
                <a:ext uri="{FF2B5EF4-FFF2-40B4-BE49-F238E27FC236}">
                  <a16:creationId xmlns:a16="http://schemas.microsoft.com/office/drawing/2014/main" id="{669ADE6D-D082-1BF7-F7F8-5072410432B4}"/>
                </a:ext>
              </a:extLst>
            </p:cNvPr>
            <p:cNvPicPr>
              <a:picLocks noChangeAspect="1"/>
            </p:cNvPicPr>
            <p:nvPr/>
          </p:nvPicPr>
          <p:blipFill>
            <a:blip r:embed="rId3"/>
            <a:stretch>
              <a:fillRect/>
            </a:stretch>
          </p:blipFill>
          <p:spPr>
            <a:xfrm>
              <a:off x="1338025" y="836712"/>
              <a:ext cx="6467950" cy="5184576"/>
            </a:xfrm>
            <a:prstGeom prst="rect">
              <a:avLst/>
            </a:prstGeom>
          </p:spPr>
        </p:pic>
        <p:sp>
          <p:nvSpPr>
            <p:cNvPr id="5" name="CaixaDeTexto 4">
              <a:extLst>
                <a:ext uri="{FF2B5EF4-FFF2-40B4-BE49-F238E27FC236}">
                  <a16:creationId xmlns:a16="http://schemas.microsoft.com/office/drawing/2014/main" id="{8182DA45-C7E4-155E-BE84-5C400116BDE3}"/>
                </a:ext>
              </a:extLst>
            </p:cNvPr>
            <p:cNvSpPr txBox="1"/>
            <p:nvPr/>
          </p:nvSpPr>
          <p:spPr>
            <a:xfrm>
              <a:off x="1725049" y="534860"/>
              <a:ext cx="1811804" cy="394691"/>
            </a:xfrm>
            <a:prstGeom prst="rect">
              <a:avLst/>
            </a:prstGeom>
            <a:noFill/>
          </p:spPr>
          <p:txBody>
            <a:bodyPr wrap="none" rtlCol="0">
              <a:spAutoFit/>
            </a:bodyPr>
            <a:lstStyle/>
            <a:p>
              <a:pPr defTabSz="713214">
                <a:spcAft>
                  <a:spcPts val="600"/>
                </a:spcAft>
              </a:pPr>
              <a:r>
                <a:rPr lang="pt-BR" sz="1404"/>
                <a:t>Câncer de mama</a:t>
              </a:r>
              <a:endParaRPr lang="pt-BR"/>
            </a:p>
          </p:txBody>
        </p:sp>
        <p:sp>
          <p:nvSpPr>
            <p:cNvPr id="6" name="CaixaDeTexto 5">
              <a:extLst>
                <a:ext uri="{FF2B5EF4-FFF2-40B4-BE49-F238E27FC236}">
                  <a16:creationId xmlns:a16="http://schemas.microsoft.com/office/drawing/2014/main" id="{D563FDD6-AFE1-F682-D396-21DD6C90C05D}"/>
                </a:ext>
              </a:extLst>
            </p:cNvPr>
            <p:cNvSpPr txBox="1"/>
            <p:nvPr/>
          </p:nvSpPr>
          <p:spPr>
            <a:xfrm>
              <a:off x="4067943" y="548679"/>
              <a:ext cx="4522700" cy="394691"/>
            </a:xfrm>
            <a:prstGeom prst="rect">
              <a:avLst/>
            </a:prstGeom>
            <a:noFill/>
          </p:spPr>
          <p:txBody>
            <a:bodyPr wrap="none" rtlCol="0">
              <a:spAutoFit/>
            </a:bodyPr>
            <a:lstStyle/>
            <a:p>
              <a:pPr defTabSz="713214">
                <a:spcAft>
                  <a:spcPts val="600"/>
                </a:spcAft>
              </a:pPr>
              <a:r>
                <a:rPr lang="pt-BR" sz="1404"/>
                <a:t>Mapa de probabilidade de detecção de tumor</a:t>
              </a:r>
              <a:endParaRPr lang="pt-BR"/>
            </a:p>
          </p:txBody>
        </p:sp>
        <p:sp>
          <p:nvSpPr>
            <p:cNvPr id="7" name="CaixaDeTexto 6">
              <a:extLst>
                <a:ext uri="{FF2B5EF4-FFF2-40B4-BE49-F238E27FC236}">
                  <a16:creationId xmlns:a16="http://schemas.microsoft.com/office/drawing/2014/main" id="{E14A3945-626B-5397-D359-4112D51EA42F}"/>
                </a:ext>
              </a:extLst>
            </p:cNvPr>
            <p:cNvSpPr txBox="1"/>
            <p:nvPr/>
          </p:nvSpPr>
          <p:spPr>
            <a:xfrm>
              <a:off x="395536" y="6033015"/>
              <a:ext cx="4787167" cy="394691"/>
            </a:xfrm>
            <a:prstGeom prst="rect">
              <a:avLst/>
            </a:prstGeom>
            <a:noFill/>
          </p:spPr>
          <p:txBody>
            <a:bodyPr wrap="none" rtlCol="0">
              <a:spAutoFit/>
            </a:bodyPr>
            <a:lstStyle/>
            <a:p>
              <a:pPr defTabSz="713214">
                <a:spcAft>
                  <a:spcPts val="600"/>
                </a:spcAft>
              </a:pPr>
              <a:r>
                <a:rPr lang="pt-BR" sz="1404"/>
                <a:t>Mapa de probabilidade de detecção de linfócitos</a:t>
              </a:r>
              <a:endParaRPr lang="pt-BR"/>
            </a:p>
          </p:txBody>
        </p:sp>
        <p:sp>
          <p:nvSpPr>
            <p:cNvPr id="8" name="CaixaDeTexto 7">
              <a:extLst>
                <a:ext uri="{FF2B5EF4-FFF2-40B4-BE49-F238E27FC236}">
                  <a16:creationId xmlns:a16="http://schemas.microsoft.com/office/drawing/2014/main" id="{8414D00F-981D-A888-B2FD-D3BEF7A982A7}"/>
                </a:ext>
              </a:extLst>
            </p:cNvPr>
            <p:cNvSpPr txBox="1"/>
            <p:nvPr/>
          </p:nvSpPr>
          <p:spPr>
            <a:xfrm>
              <a:off x="5508104" y="6021288"/>
              <a:ext cx="1268263" cy="394691"/>
            </a:xfrm>
            <a:prstGeom prst="rect">
              <a:avLst/>
            </a:prstGeom>
            <a:noFill/>
          </p:spPr>
          <p:txBody>
            <a:bodyPr wrap="none" rtlCol="0">
              <a:spAutoFit/>
            </a:bodyPr>
            <a:lstStyle/>
            <a:p>
              <a:pPr defTabSz="713214">
                <a:spcAft>
                  <a:spcPts val="600"/>
                </a:spcAft>
              </a:pPr>
              <a:r>
                <a:rPr lang="pt-BR" sz="1404"/>
                <a:t>Tumor-</a:t>
              </a:r>
              <a:r>
                <a:rPr lang="pt-BR" sz="1404" err="1"/>
                <a:t>TILs</a:t>
              </a:r>
              <a:endParaRPr lang="pt-BR"/>
            </a:p>
          </p:txBody>
        </p:sp>
      </p:grpSp>
      <p:sp>
        <p:nvSpPr>
          <p:cNvPr id="12" name="CaixaDeTexto 11">
            <a:extLst>
              <a:ext uri="{FF2B5EF4-FFF2-40B4-BE49-F238E27FC236}">
                <a16:creationId xmlns:a16="http://schemas.microsoft.com/office/drawing/2014/main" id="{B5D7F068-2379-9F78-CA38-C4267E684FD1}"/>
              </a:ext>
            </a:extLst>
          </p:cNvPr>
          <p:cNvSpPr txBox="1"/>
          <p:nvPr/>
        </p:nvSpPr>
        <p:spPr>
          <a:xfrm>
            <a:off x="5988633" y="6493253"/>
            <a:ext cx="3240360" cy="246221"/>
          </a:xfrm>
          <a:prstGeom prst="rect">
            <a:avLst/>
          </a:prstGeom>
          <a:noFill/>
        </p:spPr>
        <p:txBody>
          <a:bodyPr wrap="square">
            <a:spAutoFit/>
          </a:bodyPr>
          <a:lstStyle/>
          <a:p>
            <a:r>
              <a:rPr lang="en-US" sz="1000" dirty="0">
                <a:solidFill>
                  <a:srgbClr val="222222"/>
                </a:solidFill>
                <a:highlight>
                  <a:srgbClr val="FFFFFF"/>
                </a:highlight>
                <a:latin typeface="Merriweather Sans" panose="020F0502020204030204" pitchFamily="2" charset="0"/>
              </a:rPr>
              <a:t>Gupta R et al. </a:t>
            </a:r>
            <a:r>
              <a:rPr lang="en-US" sz="1000" i="1" dirty="0">
                <a:solidFill>
                  <a:srgbClr val="222222"/>
                </a:solidFill>
                <a:highlight>
                  <a:srgbClr val="FFFFFF"/>
                </a:highlight>
                <a:latin typeface="Merriweather Sans" panose="020F0502020204030204" pitchFamily="2" charset="0"/>
              </a:rPr>
              <a:t>Curr </a:t>
            </a:r>
            <a:r>
              <a:rPr lang="en-US" sz="1000" i="1" dirty="0" err="1">
                <a:solidFill>
                  <a:srgbClr val="222222"/>
                </a:solidFill>
                <a:highlight>
                  <a:srgbClr val="FFFFFF"/>
                </a:highlight>
                <a:latin typeface="Merriweather Sans" panose="020F0502020204030204" pitchFamily="2" charset="0"/>
              </a:rPr>
              <a:t>Pathobiol</a:t>
            </a:r>
            <a:r>
              <a:rPr lang="en-US" sz="1000" i="1" dirty="0">
                <a:solidFill>
                  <a:srgbClr val="222222"/>
                </a:solidFill>
                <a:highlight>
                  <a:srgbClr val="FFFFFF"/>
                </a:highlight>
                <a:latin typeface="Merriweather Sans" panose="020F0502020204030204" pitchFamily="2" charset="0"/>
              </a:rPr>
              <a:t> Rep</a:t>
            </a:r>
            <a:r>
              <a:rPr lang="en-US" sz="1000" dirty="0">
                <a:solidFill>
                  <a:srgbClr val="222222"/>
                </a:solidFill>
                <a:highlight>
                  <a:srgbClr val="FFFFFF"/>
                </a:highlight>
                <a:latin typeface="Merriweather Sans" panose="020F0502020204030204" pitchFamily="2" charset="0"/>
              </a:rPr>
              <a:t> </a:t>
            </a:r>
            <a:r>
              <a:rPr lang="en-US" sz="1000" b="1" dirty="0">
                <a:solidFill>
                  <a:srgbClr val="222222"/>
                </a:solidFill>
                <a:highlight>
                  <a:srgbClr val="FFFFFF"/>
                </a:highlight>
                <a:latin typeface="Merriweather Sans" panose="020F0502020204030204" pitchFamily="2" charset="0"/>
              </a:rPr>
              <a:t>7</a:t>
            </a:r>
            <a:r>
              <a:rPr lang="en-US" sz="1000" dirty="0">
                <a:solidFill>
                  <a:srgbClr val="222222"/>
                </a:solidFill>
                <a:highlight>
                  <a:srgbClr val="FFFFFF"/>
                </a:highlight>
                <a:latin typeface="Merriweather Sans" panose="020F0502020204030204" pitchFamily="2" charset="0"/>
              </a:rPr>
              <a:t>, 73–84 (2019). </a:t>
            </a:r>
            <a:endParaRPr lang="pt-BR" sz="1000" dirty="0"/>
          </a:p>
        </p:txBody>
      </p:sp>
    </p:spTree>
    <p:extLst>
      <p:ext uri="{BB962C8B-B14F-4D97-AF65-F5344CB8AC3E}">
        <p14:creationId xmlns:p14="http://schemas.microsoft.com/office/powerpoint/2010/main" val="292563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black and white image of a person's face&#10;&#10;Description automatically generated with low confidence">
            <a:extLst>
              <a:ext uri="{FF2B5EF4-FFF2-40B4-BE49-F238E27FC236}">
                <a16:creationId xmlns:a16="http://schemas.microsoft.com/office/drawing/2014/main" id="{5CF7E42C-F7A9-B040-C347-BA855A174AC0}"/>
              </a:ext>
            </a:extLst>
          </p:cNvPr>
          <p:cNvPicPr>
            <a:picLocks noChangeAspect="1"/>
          </p:cNvPicPr>
          <p:nvPr/>
        </p:nvPicPr>
        <p:blipFill>
          <a:blip r:embed="rId3">
            <a:alphaModFix amt="35000"/>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1765" y="890060"/>
            <a:ext cx="3595392" cy="769387"/>
          </a:xfrm>
          <a:prstGeom prst="rect">
            <a:avLst/>
          </a:prstGeom>
        </p:spPr>
      </p:pic>
      <p:sp>
        <p:nvSpPr>
          <p:cNvPr id="29" name="Subtitle 2">
            <a:extLst>
              <a:ext uri="{FF2B5EF4-FFF2-40B4-BE49-F238E27FC236}">
                <a16:creationId xmlns:a16="http://schemas.microsoft.com/office/drawing/2014/main" id="{7F0314C8-B2E4-4E66-1494-4172AD868614}"/>
              </a:ext>
            </a:extLst>
          </p:cNvPr>
          <p:cNvSpPr txBox="1">
            <a:spLocks/>
          </p:cNvSpPr>
          <p:nvPr/>
        </p:nvSpPr>
        <p:spPr bwMode="auto">
          <a:xfrm>
            <a:off x="284262" y="1052119"/>
            <a:ext cx="2625273" cy="2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defRPr>
            </a:lvl1pPr>
            <a:lvl2pPr marL="685800" indent="-22860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751"/>
              </a:spcBef>
              <a:defRPr/>
            </a:pPr>
            <a:r>
              <a:rPr lang="en-US" altLang="x-none" sz="1500" b="1" dirty="0" err="1">
                <a:solidFill>
                  <a:srgbClr val="1F497D">
                    <a:lumMod val="75000"/>
                  </a:srgbClr>
                </a:solidFill>
                <a:effectLst>
                  <a:outerShdw blurRad="50800" dist="38100" dir="5400000" algn="t" rotWithShape="0">
                    <a:prstClr val="black">
                      <a:alpha val="40000"/>
                    </a:prstClr>
                  </a:outerShdw>
                </a:effectLst>
                <a:latin typeface="Calibri"/>
              </a:rPr>
              <a:t>Heterogeneidade</a:t>
            </a:r>
            <a:r>
              <a:rPr lang="en-US" altLang="x-none" sz="1500" b="1" dirty="0">
                <a:solidFill>
                  <a:srgbClr val="1F497D">
                    <a:lumMod val="75000"/>
                  </a:srgbClr>
                </a:solidFill>
                <a:effectLst>
                  <a:outerShdw blurRad="50800" dist="38100" dir="5400000" algn="t" rotWithShape="0">
                    <a:prstClr val="black">
                      <a:alpha val="40000"/>
                    </a:prstClr>
                  </a:outerShdw>
                </a:effectLst>
                <a:latin typeface="Calibri"/>
              </a:rPr>
              <a:t> </a:t>
            </a:r>
            <a:r>
              <a:rPr lang="en-US" altLang="x-none" sz="1500" b="1" dirty="0" err="1">
                <a:solidFill>
                  <a:srgbClr val="1F497D">
                    <a:lumMod val="75000"/>
                  </a:srgbClr>
                </a:solidFill>
                <a:effectLst>
                  <a:outerShdw blurRad="50800" dist="38100" dir="5400000" algn="t" rotWithShape="0">
                    <a:prstClr val="black">
                      <a:alpha val="40000"/>
                    </a:prstClr>
                  </a:outerShdw>
                </a:effectLst>
                <a:latin typeface="Calibri"/>
              </a:rPr>
              <a:t>intratumoral</a:t>
            </a:r>
            <a:endParaRPr lang="en-US" altLang="x-none" sz="1500" b="1" dirty="0">
              <a:solidFill>
                <a:srgbClr val="1F497D">
                  <a:lumMod val="75000"/>
                </a:srgbClr>
              </a:solidFill>
              <a:effectLst>
                <a:outerShdw blurRad="50800" dist="38100" dir="5400000" algn="t" rotWithShape="0">
                  <a:prstClr val="black">
                    <a:alpha val="40000"/>
                  </a:prstClr>
                </a:outerShdw>
              </a:effectLst>
              <a:latin typeface="Calibri"/>
            </a:endParaRPr>
          </a:p>
        </p:txBody>
      </p:sp>
      <p:pic>
        <p:nvPicPr>
          <p:cNvPr id="31" name="Picture 30">
            <a:extLst>
              <a:ext uri="{FF2B5EF4-FFF2-40B4-BE49-F238E27FC236}">
                <a16:creationId xmlns:a16="http://schemas.microsoft.com/office/drawing/2014/main" id="{DFAE305B-A139-E938-CC45-B08E8AA89C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26" b="95688" l="9738" r="95693">
                        <a14:foregroundMark x1="92697" y1="57110" x2="92697" y2="57110"/>
                        <a14:foregroundMark x1="95693" y1="52797" x2="95693" y2="52797"/>
                        <a14:foregroundMark x1="76966" y1="85897" x2="76966" y2="85897"/>
                        <a14:foregroundMark x1="46723" y1="95804" x2="46723" y2="95804"/>
                        <a14:foregroundMark x1="45412" y1="94639" x2="45412" y2="94639"/>
                        <a14:foregroundMark x1="12734" y1="55478" x2="12734" y2="55478"/>
                        <a14:foregroundMark x1="19195" y1="16200" x2="19195" y2="16200"/>
                        <a14:foregroundMark x1="33052" y1="7226" x2="33052" y2="7226"/>
                        <a14:foregroundMark x1="72566" y1="7925" x2="72566" y2="7925"/>
                        <a14:foregroundMark x1="88858" y1="26340" x2="88858" y2="26340"/>
                        <a14:foregroundMark x1="19944" y1="19347" x2="19944" y2="19347"/>
                        <a14:foregroundMark x1="19288" y1="18298" x2="21161" y2="20280"/>
                        <a14:foregroundMark x1="32865" y1="8625" x2="35487" y2="13869"/>
                        <a14:foregroundMark x1="19007" y1="76690" x2="19007" y2="76690"/>
                      </a14:backgroundRemoval>
                    </a14:imgEffect>
                  </a14:imgLayer>
                </a14:imgProps>
              </a:ext>
              <a:ext uri="{28A0092B-C50C-407E-A947-70E740481C1C}">
                <a14:useLocalDpi xmlns:a14="http://schemas.microsoft.com/office/drawing/2010/main" val="0"/>
              </a:ext>
            </a:extLst>
          </a:blip>
          <a:stretch>
            <a:fillRect/>
          </a:stretch>
        </p:blipFill>
        <p:spPr>
          <a:xfrm>
            <a:off x="4115507" y="2099007"/>
            <a:ext cx="4237901" cy="3649535"/>
          </a:xfrm>
          <a:prstGeom prst="rect">
            <a:avLst/>
          </a:prstGeom>
        </p:spPr>
      </p:pic>
      <p:pic>
        <p:nvPicPr>
          <p:cNvPr id="32" name="Picture 31">
            <a:extLst>
              <a:ext uri="{FF2B5EF4-FFF2-40B4-BE49-F238E27FC236}">
                <a16:creationId xmlns:a16="http://schemas.microsoft.com/office/drawing/2014/main" id="{0C72F635-0A1A-8393-C7A2-89AAFF56E4A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75" b="89899" l="8178" r="91199">
                        <a14:foregroundMark x1="8723" y1="52525" x2="8255" y2="61237"/>
                        <a14:foregroundMark x1="45405" y1="62626" x2="45872" y2="70076"/>
                        <a14:foregroundMark x1="45405" y1="58460" x2="45561" y2="60480"/>
                        <a14:foregroundMark x1="47819" y1="63636" x2="49221" y2="67424"/>
                        <a14:foregroundMark x1="43224" y1="65152" x2="42523" y2="65404"/>
                        <a14:foregroundMark x1="45405" y1="74116" x2="46028" y2="89646"/>
                        <a14:foregroundMark x1="56854" y1="42298" x2="56854" y2="42298"/>
                        <a14:foregroundMark x1="51791" y1="16288" x2="66121" y2="15657"/>
                        <a14:foregroundMark x1="66121" y1="15657" x2="73131" y2="17803"/>
                        <a14:foregroundMark x1="73131" y1="17803" x2="79517" y2="16162"/>
                        <a14:foregroundMark x1="79517" y1="16162" x2="86760" y2="16540"/>
                        <a14:foregroundMark x1="84657" y1="33712" x2="88785" y2="36111"/>
                        <a14:foregroundMark x1="84969" y1="62374" x2="83255" y2="48611"/>
                        <a14:foregroundMark x1="91199" y1="47854" x2="91199" y2="47854"/>
                        <a14:foregroundMark x1="90654" y1="47601" x2="70872" y2="47854"/>
                        <a14:foregroundMark x1="62539" y1="33207" x2="65421" y2="39141"/>
                      </a14:backgroundRemoval>
                    </a14:imgEffect>
                  </a14:imgLayer>
                </a14:imgProps>
              </a:ext>
              <a:ext uri="{28A0092B-C50C-407E-A947-70E740481C1C}">
                <a14:useLocalDpi xmlns:a14="http://schemas.microsoft.com/office/drawing/2010/main" val="0"/>
              </a:ext>
            </a:extLst>
          </a:blip>
          <a:srcRect l="38284" t="53070" r="44491"/>
          <a:stretch/>
        </p:blipFill>
        <p:spPr>
          <a:xfrm rot="17893925">
            <a:off x="3798783" y="2189182"/>
            <a:ext cx="1490976" cy="2337431"/>
          </a:xfrm>
          <a:prstGeom prst="rect">
            <a:avLst/>
          </a:prstGeom>
        </p:spPr>
      </p:pic>
      <p:pic>
        <p:nvPicPr>
          <p:cNvPr id="33" name="Picture 32">
            <a:extLst>
              <a:ext uri="{FF2B5EF4-FFF2-40B4-BE49-F238E27FC236}">
                <a16:creationId xmlns:a16="http://schemas.microsoft.com/office/drawing/2014/main" id="{BD7E0F43-5C92-CA10-8C42-27A41F83C584}"/>
              </a:ext>
            </a:extLst>
          </p:cNvPr>
          <p:cNvPicPr>
            <a:picLocks noChangeAspect="1"/>
          </p:cNvPicPr>
          <p:nvPr/>
        </p:nvPicPr>
        <p:blipFill rotWithShape="1">
          <a:blip r:embed="rId7">
            <a:extLst>
              <a:ext uri="{BEBA8EAE-BF5A-486C-A8C5-ECC9F3942E4B}">
                <a14:imgProps xmlns:a14="http://schemas.microsoft.com/office/drawing/2010/main">
                  <a14:imgLayer r:embed="rId9">
                    <a14:imgEffect>
                      <a14:backgroundRemoval t="9975" b="89899" l="8178" r="91199">
                        <a14:foregroundMark x1="8723" y1="52525" x2="8255" y2="61237"/>
                        <a14:foregroundMark x1="45405" y1="62626" x2="45872" y2="70076"/>
                        <a14:foregroundMark x1="45405" y1="58460" x2="45561" y2="60480"/>
                        <a14:foregroundMark x1="47819" y1="63636" x2="49221" y2="67424"/>
                        <a14:foregroundMark x1="43224" y1="65152" x2="42523" y2="65404"/>
                        <a14:foregroundMark x1="45405" y1="74116" x2="46028" y2="89646"/>
                        <a14:foregroundMark x1="56854" y1="42298" x2="56854" y2="42298"/>
                        <a14:foregroundMark x1="51791" y1="16288" x2="66121" y2="15657"/>
                        <a14:foregroundMark x1="66121" y1="15657" x2="73131" y2="17803"/>
                        <a14:foregroundMark x1="73131" y1="17803" x2="79517" y2="16162"/>
                        <a14:foregroundMark x1="79517" y1="16162" x2="86760" y2="16540"/>
                        <a14:foregroundMark x1="84657" y1="33712" x2="88785" y2="36111"/>
                        <a14:foregroundMark x1="84969" y1="62374" x2="83255" y2="48611"/>
                        <a14:foregroundMark x1="91199" y1="47854" x2="91199" y2="47854"/>
                        <a14:foregroundMark x1="90654" y1="47601" x2="70872" y2="47854"/>
                        <a14:foregroundMark x1="62539" y1="33207" x2="65421" y2="39141"/>
                      </a14:backgroundRemoval>
                    </a14:imgEffect>
                  </a14:imgLayer>
                </a14:imgProps>
              </a:ext>
              <a:ext uri="{28A0092B-C50C-407E-A947-70E740481C1C}">
                <a14:useLocalDpi xmlns:a14="http://schemas.microsoft.com/office/drawing/2010/main" val="0"/>
              </a:ext>
            </a:extLst>
          </a:blip>
          <a:srcRect l="38284" t="53070" r="44491"/>
          <a:stretch/>
        </p:blipFill>
        <p:spPr>
          <a:xfrm rot="18833986">
            <a:off x="4694367" y="955239"/>
            <a:ext cx="1490976" cy="2337431"/>
          </a:xfrm>
          <a:prstGeom prst="rect">
            <a:avLst/>
          </a:prstGeom>
        </p:spPr>
      </p:pic>
      <p:pic>
        <p:nvPicPr>
          <p:cNvPr id="9" name="Picture 5">
            <a:extLst>
              <a:ext uri="{FF2B5EF4-FFF2-40B4-BE49-F238E27FC236}">
                <a16:creationId xmlns:a16="http://schemas.microsoft.com/office/drawing/2014/main" id="{983AB168-2C08-4D4D-2C58-1D1DD445664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596" b="95400" l="10000" r="96027">
                        <a14:foregroundMark x1="45342" y1="22881" x2="34110" y2="25545"/>
                        <a14:foregroundMark x1="34110" y1="25545" x2="25753" y2="31235"/>
                        <a14:foregroundMark x1="25753" y1="31235" x2="20000" y2="49879"/>
                        <a14:foregroundMark x1="20000" y1="49879" x2="29178" y2="67676"/>
                        <a14:foregroundMark x1="29178" y1="67676" x2="41096" y2="73366"/>
                        <a14:foregroundMark x1="70000" y1="73608" x2="80548" y2="87651"/>
                        <a14:foregroundMark x1="81918" y1="93220" x2="81918" y2="93220"/>
                        <a14:foregroundMark x1="15342" y1="94794" x2="15342" y2="94794"/>
                        <a14:foregroundMark x1="47808" y1="8596" x2="47808" y2="8596"/>
                        <a14:foregroundMark x1="92877" y1="24455" x2="92877" y2="24455"/>
                        <a14:foregroundMark x1="82740" y1="95400" x2="82740" y2="95400"/>
                        <a14:foregroundMark x1="42466" y1="73002" x2="42466" y2="73002"/>
                        <a14:foregroundMark x1="47397" y1="74334" x2="32329" y2="69613"/>
                        <a14:foregroundMark x1="27671" y1="67070" x2="20685" y2="59806"/>
                        <a14:foregroundMark x1="20685" y1="59806" x2="18904" y2="54722"/>
                        <a14:foregroundMark x1="17808" y1="47458" x2="18082" y2="37288"/>
                        <a14:foregroundMark x1="18082" y1="37288" x2="22329" y2="28450"/>
                        <a14:foregroundMark x1="22329" y1="28450" x2="26301" y2="25666"/>
                        <a14:foregroundMark x1="96027" y1="23487" x2="96027" y2="23487"/>
                        <a14:foregroundMark x1="23836" y1="68644" x2="18767" y2="60291"/>
                        <a14:foregroundMark x1="18767" y1="60291" x2="16164" y2="46247"/>
                      </a14:backgroundRemoval>
                    </a14:imgEffect>
                  </a14:imgLayer>
                </a14:imgProps>
              </a:ext>
              <a:ext uri="{28A0092B-C50C-407E-A947-70E740481C1C}">
                <a14:useLocalDpi xmlns:a14="http://schemas.microsoft.com/office/drawing/2010/main" val="0"/>
              </a:ext>
            </a:extLst>
          </a:blip>
          <a:stretch>
            <a:fillRect/>
          </a:stretch>
        </p:blipFill>
        <p:spPr>
          <a:xfrm>
            <a:off x="8154174" y="5016127"/>
            <a:ext cx="793455" cy="897799"/>
          </a:xfrm>
          <a:prstGeom prst="rect">
            <a:avLst/>
          </a:prstGeom>
        </p:spPr>
      </p:pic>
      <p:sp>
        <p:nvSpPr>
          <p:cNvPr id="5" name="CaixaDeTexto 4">
            <a:extLst>
              <a:ext uri="{FF2B5EF4-FFF2-40B4-BE49-F238E27FC236}">
                <a16:creationId xmlns:a16="http://schemas.microsoft.com/office/drawing/2014/main" id="{41625634-C61A-A1C2-F85B-1F2793831D30}"/>
              </a:ext>
            </a:extLst>
          </p:cNvPr>
          <p:cNvSpPr txBox="1"/>
          <p:nvPr/>
        </p:nvSpPr>
        <p:spPr>
          <a:xfrm>
            <a:off x="175815" y="2060849"/>
            <a:ext cx="3345471"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44" indent="-285744">
              <a:buFont typeface="Arial" panose="020B0604020202020204" pitchFamily="34" charset="0"/>
              <a:buChar char="•"/>
            </a:pPr>
            <a:r>
              <a:rPr lang="pt-BR" dirty="0"/>
              <a:t>Diferença de morfologia nuclear (pleomorfismo) é tradicionalmente marcador de câncer e também de diferenciação tumoral. </a:t>
            </a:r>
          </a:p>
          <a:p>
            <a:pPr marL="285744" indent="-285744">
              <a:buFont typeface="Arial" panose="020B0604020202020204" pitchFamily="34" charset="0"/>
              <a:buChar char="•"/>
            </a:pPr>
            <a:endParaRPr lang="pt-BR" dirty="0"/>
          </a:p>
          <a:p>
            <a:pPr marL="285744" indent="-285744">
              <a:buFont typeface="Arial" panose="020B0604020202020204" pitchFamily="34" charset="0"/>
              <a:buChar char="•"/>
            </a:pPr>
            <a:r>
              <a:rPr lang="pt-BR" dirty="0"/>
              <a:t>Quantificação da diversidade morfológica </a:t>
            </a:r>
            <a:r>
              <a:rPr lang="pt-BR" dirty="0" err="1"/>
              <a:t>subvisual</a:t>
            </a:r>
            <a:r>
              <a:rPr lang="pt-BR" dirty="0"/>
              <a:t> no tecido deveria ser um bom substituto para heterogeneidade genética </a:t>
            </a:r>
            <a:r>
              <a:rPr lang="pt-BR" dirty="0" err="1"/>
              <a:t>intratumoral</a:t>
            </a:r>
            <a:r>
              <a:rPr lang="pt-BR" dirty="0"/>
              <a:t>.</a:t>
            </a:r>
          </a:p>
        </p:txBody>
      </p:sp>
      <p:sp>
        <p:nvSpPr>
          <p:cNvPr id="2" name="CaixaDeTexto 1">
            <a:extLst>
              <a:ext uri="{FF2B5EF4-FFF2-40B4-BE49-F238E27FC236}">
                <a16:creationId xmlns:a16="http://schemas.microsoft.com/office/drawing/2014/main" id="{20E627EC-70AC-7270-AAB2-3853AB61FF0C}"/>
              </a:ext>
            </a:extLst>
          </p:cNvPr>
          <p:cNvSpPr txBox="1"/>
          <p:nvPr/>
        </p:nvSpPr>
        <p:spPr>
          <a:xfrm>
            <a:off x="6087677" y="6567157"/>
            <a:ext cx="3020829" cy="246221"/>
          </a:xfrm>
          <a:prstGeom prst="rect">
            <a:avLst/>
          </a:prstGeom>
          <a:noFill/>
        </p:spPr>
        <p:txBody>
          <a:bodyPr wrap="square">
            <a:spAutoFit/>
          </a:bodyPr>
          <a:lstStyle/>
          <a:p>
            <a:r>
              <a:rPr lang="pt-BR" sz="1000" dirty="0">
                <a:solidFill>
                  <a:srgbClr val="212121"/>
                </a:solidFill>
                <a:highlight>
                  <a:srgbClr val="FFFFFF"/>
                </a:highlight>
                <a:latin typeface="BlinkMacSystemFont"/>
              </a:rPr>
              <a:t>Lu C, Lancet </a:t>
            </a:r>
            <a:r>
              <a:rPr lang="pt-BR" sz="1000" dirty="0" err="1">
                <a:solidFill>
                  <a:srgbClr val="212121"/>
                </a:solidFill>
                <a:highlight>
                  <a:srgbClr val="FFFFFF"/>
                </a:highlight>
                <a:latin typeface="BlinkMacSystemFont"/>
              </a:rPr>
              <a:t>Digit</a:t>
            </a:r>
            <a:r>
              <a:rPr lang="pt-BR" sz="1000" dirty="0">
                <a:solidFill>
                  <a:srgbClr val="212121"/>
                </a:solidFill>
                <a:highlight>
                  <a:srgbClr val="FFFFFF"/>
                </a:highlight>
                <a:latin typeface="BlinkMacSystemFont"/>
              </a:rPr>
              <a:t> Health. 2020 Nov;2(11):e594-e606.</a:t>
            </a:r>
            <a:endParaRPr lang="pt-BR" sz="1000" dirty="0"/>
          </a:p>
        </p:txBody>
      </p:sp>
    </p:spTree>
    <p:extLst>
      <p:ext uri="{BB962C8B-B14F-4D97-AF65-F5344CB8AC3E}">
        <p14:creationId xmlns:p14="http://schemas.microsoft.com/office/powerpoint/2010/main" val="415099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ector de Seta Reta 17">
            <a:extLst>
              <a:ext uri="{FF2B5EF4-FFF2-40B4-BE49-F238E27FC236}">
                <a16:creationId xmlns:a16="http://schemas.microsoft.com/office/drawing/2014/main" id="{E468AC28-4B8E-84DA-C5E7-AD3CDAADE866}"/>
              </a:ext>
            </a:extLst>
          </p:cNvPr>
          <p:cNvCxnSpPr>
            <a:cxnSpLocks/>
          </p:cNvCxnSpPr>
          <p:nvPr/>
        </p:nvCxnSpPr>
        <p:spPr>
          <a:xfrm>
            <a:off x="2051720" y="2743760"/>
            <a:ext cx="0" cy="1477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610C5014-7E89-3F8E-1E23-6E23B97C6A7D}"/>
              </a:ext>
            </a:extLst>
          </p:cNvPr>
          <p:cNvSpPr txBox="1"/>
          <p:nvPr/>
        </p:nvSpPr>
        <p:spPr>
          <a:xfrm>
            <a:off x="107504" y="44624"/>
            <a:ext cx="4735014" cy="523220"/>
          </a:xfrm>
          <a:prstGeom prst="rect">
            <a:avLst/>
          </a:prstGeom>
          <a:noFill/>
        </p:spPr>
        <p:txBody>
          <a:bodyPr wrap="none" rtlCol="0">
            <a:spAutoFit/>
          </a:bodyPr>
          <a:lstStyle/>
          <a:p>
            <a:r>
              <a:rPr lang="pt-BR" sz="2800" b="1" dirty="0">
                <a:solidFill>
                  <a:srgbClr val="0070C0"/>
                </a:solidFill>
              </a:rPr>
              <a:t>Heterogeneidade </a:t>
            </a:r>
            <a:r>
              <a:rPr lang="pt-BR" sz="2800" b="1" dirty="0" err="1">
                <a:solidFill>
                  <a:srgbClr val="0070C0"/>
                </a:solidFill>
              </a:rPr>
              <a:t>Intratumoral</a:t>
            </a:r>
            <a:endParaRPr lang="pt-BR" sz="2800" b="1" dirty="0">
              <a:solidFill>
                <a:srgbClr val="0070C0"/>
              </a:solidFill>
            </a:endParaRPr>
          </a:p>
        </p:txBody>
      </p:sp>
      <p:pic>
        <p:nvPicPr>
          <p:cNvPr id="8" name="Imagem 7">
            <a:extLst>
              <a:ext uri="{FF2B5EF4-FFF2-40B4-BE49-F238E27FC236}">
                <a16:creationId xmlns:a16="http://schemas.microsoft.com/office/drawing/2014/main" id="{9140B8E1-6623-B4F1-D21B-A999AA840E9A}"/>
              </a:ext>
            </a:extLst>
          </p:cNvPr>
          <p:cNvPicPr>
            <a:picLocks noChangeAspect="1"/>
          </p:cNvPicPr>
          <p:nvPr/>
        </p:nvPicPr>
        <p:blipFill>
          <a:blip r:embed="rId3"/>
          <a:stretch>
            <a:fillRect/>
          </a:stretch>
        </p:blipFill>
        <p:spPr>
          <a:xfrm>
            <a:off x="4271353" y="476672"/>
            <a:ext cx="4812955" cy="2896208"/>
          </a:xfrm>
          <a:prstGeom prst="rect">
            <a:avLst/>
          </a:prstGeom>
        </p:spPr>
      </p:pic>
      <p:pic>
        <p:nvPicPr>
          <p:cNvPr id="10" name="Imagem 9">
            <a:extLst>
              <a:ext uri="{FF2B5EF4-FFF2-40B4-BE49-F238E27FC236}">
                <a16:creationId xmlns:a16="http://schemas.microsoft.com/office/drawing/2014/main" id="{3DAAD483-71CB-8E67-6A8C-326F9DEA9F4E}"/>
              </a:ext>
            </a:extLst>
          </p:cNvPr>
          <p:cNvPicPr>
            <a:picLocks noChangeAspect="1"/>
          </p:cNvPicPr>
          <p:nvPr/>
        </p:nvPicPr>
        <p:blipFill>
          <a:blip r:embed="rId4"/>
          <a:stretch>
            <a:fillRect/>
          </a:stretch>
        </p:blipFill>
        <p:spPr>
          <a:xfrm>
            <a:off x="4255728" y="3859134"/>
            <a:ext cx="4852776" cy="2910723"/>
          </a:xfrm>
          <a:prstGeom prst="rect">
            <a:avLst/>
          </a:prstGeom>
        </p:spPr>
      </p:pic>
      <p:sp>
        <p:nvSpPr>
          <p:cNvPr id="11" name="CaixaDeTexto 10">
            <a:extLst>
              <a:ext uri="{FF2B5EF4-FFF2-40B4-BE49-F238E27FC236}">
                <a16:creationId xmlns:a16="http://schemas.microsoft.com/office/drawing/2014/main" id="{2E4BD679-48ED-C4EF-7711-7F0F1D24F020}"/>
              </a:ext>
            </a:extLst>
          </p:cNvPr>
          <p:cNvSpPr txBox="1"/>
          <p:nvPr/>
        </p:nvSpPr>
        <p:spPr>
          <a:xfrm>
            <a:off x="5464682" y="116632"/>
            <a:ext cx="2295628" cy="369332"/>
          </a:xfrm>
          <a:prstGeom prst="rect">
            <a:avLst/>
          </a:prstGeom>
          <a:noFill/>
        </p:spPr>
        <p:txBody>
          <a:bodyPr wrap="none" rtlCol="0">
            <a:spAutoFit/>
          </a:bodyPr>
          <a:lstStyle/>
          <a:p>
            <a:r>
              <a:rPr lang="pt-BR" b="1" dirty="0"/>
              <a:t>Modelo de risco LUAD</a:t>
            </a:r>
          </a:p>
        </p:txBody>
      </p:sp>
      <p:sp>
        <p:nvSpPr>
          <p:cNvPr id="12" name="CaixaDeTexto 11">
            <a:extLst>
              <a:ext uri="{FF2B5EF4-FFF2-40B4-BE49-F238E27FC236}">
                <a16:creationId xmlns:a16="http://schemas.microsoft.com/office/drawing/2014/main" id="{A6A83798-DE0B-7741-1056-1C49BE27AB37}"/>
              </a:ext>
            </a:extLst>
          </p:cNvPr>
          <p:cNvSpPr txBox="1"/>
          <p:nvPr/>
        </p:nvSpPr>
        <p:spPr>
          <a:xfrm>
            <a:off x="4847416" y="3501008"/>
            <a:ext cx="3436518" cy="369332"/>
          </a:xfrm>
          <a:prstGeom prst="rect">
            <a:avLst/>
          </a:prstGeom>
          <a:noFill/>
        </p:spPr>
        <p:txBody>
          <a:bodyPr wrap="none" rtlCol="0">
            <a:spAutoFit/>
          </a:bodyPr>
          <a:lstStyle/>
          <a:p>
            <a:r>
              <a:rPr lang="pt-BR" b="1" dirty="0"/>
              <a:t>Classificação do status </a:t>
            </a:r>
            <a:r>
              <a:rPr lang="pt-BR" b="1" dirty="0" err="1"/>
              <a:t>mutacional</a:t>
            </a:r>
            <a:endParaRPr lang="pt-BR" b="1" dirty="0"/>
          </a:p>
        </p:txBody>
      </p:sp>
      <p:sp>
        <p:nvSpPr>
          <p:cNvPr id="15" name="CaixaDeTexto 14">
            <a:extLst>
              <a:ext uri="{FF2B5EF4-FFF2-40B4-BE49-F238E27FC236}">
                <a16:creationId xmlns:a16="http://schemas.microsoft.com/office/drawing/2014/main" id="{04339598-B4C6-8789-3ADB-4C1F59830091}"/>
              </a:ext>
            </a:extLst>
          </p:cNvPr>
          <p:cNvSpPr txBox="1"/>
          <p:nvPr/>
        </p:nvSpPr>
        <p:spPr>
          <a:xfrm>
            <a:off x="1008180" y="1628803"/>
            <a:ext cx="2051652"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t-BR" dirty="0" err="1"/>
              <a:t>Cohort</a:t>
            </a:r>
            <a:r>
              <a:rPr lang="pt-BR" dirty="0"/>
              <a:t> de treino</a:t>
            </a:r>
          </a:p>
          <a:p>
            <a:r>
              <a:rPr lang="pt-BR" dirty="0" err="1"/>
              <a:t>Cohort</a:t>
            </a:r>
            <a:r>
              <a:rPr lang="pt-BR" dirty="0"/>
              <a:t> de validação</a:t>
            </a:r>
          </a:p>
        </p:txBody>
      </p:sp>
      <p:sp>
        <p:nvSpPr>
          <p:cNvPr id="16" name="CaixaDeTexto 15">
            <a:extLst>
              <a:ext uri="{FF2B5EF4-FFF2-40B4-BE49-F238E27FC236}">
                <a16:creationId xmlns:a16="http://schemas.microsoft.com/office/drawing/2014/main" id="{09E58723-0A86-9107-3750-3140DE3764B3}"/>
              </a:ext>
            </a:extLst>
          </p:cNvPr>
          <p:cNvSpPr txBox="1"/>
          <p:nvPr/>
        </p:nvSpPr>
        <p:spPr>
          <a:xfrm>
            <a:off x="323528" y="4904000"/>
            <a:ext cx="352839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a:t>Núcleo é segmentado – LNG (“local nuclear </a:t>
            </a:r>
            <a:r>
              <a:rPr lang="pt-BR" dirty="0" err="1"/>
              <a:t>graph</a:t>
            </a:r>
            <a:r>
              <a:rPr lang="pt-BR" dirty="0"/>
              <a:t>”) construído – características são extraídas  e usadas para calcular escore de risco baseado na diversidade celular.</a:t>
            </a:r>
          </a:p>
        </p:txBody>
      </p:sp>
      <p:sp>
        <p:nvSpPr>
          <p:cNvPr id="22" name="CaixaDeTexto 21">
            <a:extLst>
              <a:ext uri="{FF2B5EF4-FFF2-40B4-BE49-F238E27FC236}">
                <a16:creationId xmlns:a16="http://schemas.microsoft.com/office/drawing/2014/main" id="{D622BD0A-220C-5DC9-896E-63DCD0DB79C8}"/>
              </a:ext>
            </a:extLst>
          </p:cNvPr>
          <p:cNvSpPr txBox="1"/>
          <p:nvPr/>
        </p:nvSpPr>
        <p:spPr>
          <a:xfrm>
            <a:off x="683571" y="6567157"/>
            <a:ext cx="3020829" cy="246221"/>
          </a:xfrm>
          <a:prstGeom prst="rect">
            <a:avLst/>
          </a:prstGeom>
          <a:noFill/>
        </p:spPr>
        <p:txBody>
          <a:bodyPr wrap="square">
            <a:spAutoFit/>
          </a:bodyPr>
          <a:lstStyle/>
          <a:p>
            <a:r>
              <a:rPr lang="pt-BR" sz="1000" dirty="0">
                <a:solidFill>
                  <a:srgbClr val="212121"/>
                </a:solidFill>
                <a:highlight>
                  <a:srgbClr val="FFFFFF"/>
                </a:highlight>
                <a:latin typeface="BlinkMacSystemFont"/>
              </a:rPr>
              <a:t>Lu C, Lancet </a:t>
            </a:r>
            <a:r>
              <a:rPr lang="pt-BR" sz="1000" dirty="0" err="1">
                <a:solidFill>
                  <a:srgbClr val="212121"/>
                </a:solidFill>
                <a:highlight>
                  <a:srgbClr val="FFFFFF"/>
                </a:highlight>
                <a:latin typeface="BlinkMacSystemFont"/>
              </a:rPr>
              <a:t>Digit</a:t>
            </a:r>
            <a:r>
              <a:rPr lang="pt-BR" sz="1000" dirty="0">
                <a:solidFill>
                  <a:srgbClr val="212121"/>
                </a:solidFill>
                <a:highlight>
                  <a:srgbClr val="FFFFFF"/>
                </a:highlight>
                <a:latin typeface="BlinkMacSystemFont"/>
              </a:rPr>
              <a:t> Health. 2020 Nov;2(11):e594-e606.</a:t>
            </a:r>
            <a:endParaRPr lang="pt-BR" sz="1000" dirty="0"/>
          </a:p>
        </p:txBody>
      </p:sp>
    </p:spTree>
    <p:extLst>
      <p:ext uri="{BB962C8B-B14F-4D97-AF65-F5344CB8AC3E}">
        <p14:creationId xmlns:p14="http://schemas.microsoft.com/office/powerpoint/2010/main" val="162192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496A38B7-95C0-371E-2C86-5A6AAC98EA44}"/>
              </a:ext>
            </a:extLst>
          </p:cNvPr>
          <p:cNvGrpSpPr/>
          <p:nvPr/>
        </p:nvGrpSpPr>
        <p:grpSpPr>
          <a:xfrm>
            <a:off x="934960" y="260649"/>
            <a:ext cx="7309448" cy="3758347"/>
            <a:chOff x="-181766" y="856580"/>
            <a:chExt cx="9328148" cy="5180275"/>
          </a:xfrm>
        </p:grpSpPr>
        <p:sp>
          <p:nvSpPr>
            <p:cNvPr id="9" name="CaixaDeTexto 8">
              <a:extLst>
                <a:ext uri="{FF2B5EF4-FFF2-40B4-BE49-F238E27FC236}">
                  <a16:creationId xmlns:a16="http://schemas.microsoft.com/office/drawing/2014/main" id="{8B05CC7D-9E02-1645-96DF-E41548387897}"/>
                </a:ext>
              </a:extLst>
            </p:cNvPr>
            <p:cNvSpPr txBox="1"/>
            <p:nvPr/>
          </p:nvSpPr>
          <p:spPr>
            <a:xfrm>
              <a:off x="556843" y="2280203"/>
              <a:ext cx="4096351" cy="1018482"/>
            </a:xfrm>
            <a:prstGeom prst="rect">
              <a:avLst/>
            </a:prstGeom>
            <a:noFill/>
          </p:spPr>
          <p:txBody>
            <a:bodyPr wrap="square">
              <a:spAutoFit/>
            </a:bodyPr>
            <a:lstStyle/>
            <a:p>
              <a:pPr algn="ctr"/>
              <a:r>
                <a:rPr lang="en-US" sz="2101" b="1" dirty="0">
                  <a:latin typeface="+mj-lt"/>
                </a:rPr>
                <a:t>O </a:t>
              </a:r>
              <a:r>
                <a:rPr lang="en-US" sz="2101" b="1" u="sng" dirty="0" err="1">
                  <a:latin typeface="+mj-lt"/>
                </a:rPr>
                <a:t>problema</a:t>
              </a:r>
              <a:r>
                <a:rPr lang="en-US" sz="2101" b="1" dirty="0">
                  <a:latin typeface="+mj-lt"/>
                </a:rPr>
                <a:t> da IA </a:t>
              </a:r>
              <a:r>
                <a:rPr lang="en-US" sz="2101" b="1" dirty="0" err="1">
                  <a:latin typeface="+mj-lt"/>
                </a:rPr>
                <a:t>não</a:t>
              </a:r>
              <a:r>
                <a:rPr lang="en-US" sz="2101" b="1" dirty="0">
                  <a:latin typeface="+mj-lt"/>
                </a:rPr>
                <a:t> é </a:t>
              </a:r>
              <a:r>
                <a:rPr lang="en-US" sz="2101" b="1" dirty="0" err="1">
                  <a:latin typeface="+mj-lt"/>
                </a:rPr>
                <a:t>ela</a:t>
              </a:r>
              <a:r>
                <a:rPr lang="en-US" sz="2101" b="1" dirty="0">
                  <a:latin typeface="+mj-lt"/>
                </a:rPr>
                <a:t> </a:t>
              </a:r>
              <a:r>
                <a:rPr lang="en-US" sz="2101" b="1" dirty="0" err="1">
                  <a:latin typeface="+mj-lt"/>
                </a:rPr>
                <a:t>errar</a:t>
              </a:r>
              <a:endParaRPr lang="en-US" sz="2101" b="1" dirty="0">
                <a:latin typeface="+mj-lt"/>
              </a:endParaRPr>
            </a:p>
          </p:txBody>
        </p:sp>
        <p:sp>
          <p:nvSpPr>
            <p:cNvPr id="11" name="CaixaDeTexto 10">
              <a:extLst>
                <a:ext uri="{FF2B5EF4-FFF2-40B4-BE49-F238E27FC236}">
                  <a16:creationId xmlns:a16="http://schemas.microsoft.com/office/drawing/2014/main" id="{EB1A8902-244F-CB2A-3CCE-F032F9444C10}"/>
                </a:ext>
              </a:extLst>
            </p:cNvPr>
            <p:cNvSpPr txBox="1"/>
            <p:nvPr/>
          </p:nvSpPr>
          <p:spPr>
            <a:xfrm>
              <a:off x="4895937" y="2173033"/>
              <a:ext cx="3852087" cy="1464091"/>
            </a:xfrm>
            <a:prstGeom prst="rect">
              <a:avLst/>
            </a:prstGeom>
            <a:noFill/>
          </p:spPr>
          <p:txBody>
            <a:bodyPr wrap="square">
              <a:spAutoFit/>
            </a:bodyPr>
            <a:lstStyle/>
            <a:p>
              <a:pPr algn="ctr"/>
              <a:r>
                <a:rPr lang="pt-BR" sz="2101" b="1" dirty="0">
                  <a:latin typeface="+mj-lt"/>
                </a:rPr>
                <a:t>O problema da IA é ela errar e </a:t>
              </a:r>
              <a:r>
                <a:rPr lang="pt-BR" sz="2101" b="1" u="sng" dirty="0">
                  <a:latin typeface="+mj-lt"/>
                </a:rPr>
                <a:t>nos convencer </a:t>
              </a:r>
              <a:r>
                <a:rPr lang="pt-BR" sz="2101" b="1" dirty="0">
                  <a:latin typeface="+mj-lt"/>
                </a:rPr>
                <a:t>de que está certa</a:t>
              </a:r>
            </a:p>
          </p:txBody>
        </p:sp>
        <p:sp>
          <p:nvSpPr>
            <p:cNvPr id="19" name="Retângulo 18">
              <a:extLst>
                <a:ext uri="{FF2B5EF4-FFF2-40B4-BE49-F238E27FC236}">
                  <a16:creationId xmlns:a16="http://schemas.microsoft.com/office/drawing/2014/main" id="{F5E3244E-71F1-E379-D6AE-A6F6D6CFAF09}"/>
                </a:ext>
              </a:extLst>
            </p:cNvPr>
            <p:cNvSpPr/>
            <p:nvPr/>
          </p:nvSpPr>
          <p:spPr>
            <a:xfrm>
              <a:off x="8299384" y="5294871"/>
              <a:ext cx="432161" cy="442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34">
              <a:extLst>
                <a:ext uri="{FF2B5EF4-FFF2-40B4-BE49-F238E27FC236}">
                  <a16:creationId xmlns:a16="http://schemas.microsoft.com/office/drawing/2014/main" id="{4B2806DD-9121-E7E7-B686-B016BBC1F0E8}"/>
                </a:ext>
              </a:extLst>
            </p:cNvPr>
            <p:cNvSpPr/>
            <p:nvPr/>
          </p:nvSpPr>
          <p:spPr>
            <a:xfrm>
              <a:off x="1192" y="5000118"/>
              <a:ext cx="9141619" cy="10367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Agrupar 16">
              <a:extLst>
                <a:ext uri="{FF2B5EF4-FFF2-40B4-BE49-F238E27FC236}">
                  <a16:creationId xmlns:a16="http://schemas.microsoft.com/office/drawing/2014/main" id="{D92EF0FF-A322-64BE-2722-67B949A99423}"/>
                </a:ext>
              </a:extLst>
            </p:cNvPr>
            <p:cNvGrpSpPr/>
            <p:nvPr/>
          </p:nvGrpSpPr>
          <p:grpSpPr>
            <a:xfrm>
              <a:off x="2674419" y="3378792"/>
              <a:ext cx="3957551" cy="2102971"/>
              <a:chOff x="519766" y="2492896"/>
              <a:chExt cx="5616624" cy="2871526"/>
            </a:xfrm>
          </p:grpSpPr>
          <p:pic>
            <p:nvPicPr>
              <p:cNvPr id="16" name="Imagem 15">
                <a:extLst>
                  <a:ext uri="{FF2B5EF4-FFF2-40B4-BE49-F238E27FC236}">
                    <a16:creationId xmlns:a16="http://schemas.microsoft.com/office/drawing/2014/main" id="{FB81BECC-E772-05B8-9757-B40A2E58AE4D}"/>
                  </a:ext>
                </a:extLst>
              </p:cNvPr>
              <p:cNvPicPr>
                <a:picLocks noChangeAspect="1"/>
              </p:cNvPicPr>
              <p:nvPr/>
            </p:nvPicPr>
            <p:blipFill>
              <a:blip r:embed="rId3"/>
              <a:stretch>
                <a:fillRect/>
              </a:stretch>
            </p:blipFill>
            <p:spPr>
              <a:xfrm>
                <a:off x="633752" y="2495140"/>
                <a:ext cx="5388652" cy="2869282"/>
              </a:xfrm>
              <a:prstGeom prst="rect">
                <a:avLst/>
              </a:prstGeom>
            </p:spPr>
          </p:pic>
          <p:sp>
            <p:nvSpPr>
              <p:cNvPr id="15" name="CaixaDeTexto 14">
                <a:extLst>
                  <a:ext uri="{FF2B5EF4-FFF2-40B4-BE49-F238E27FC236}">
                    <a16:creationId xmlns:a16="http://schemas.microsoft.com/office/drawing/2014/main" id="{BCED157B-D30D-C8A2-B40D-241EAF231F80}"/>
                  </a:ext>
                </a:extLst>
              </p:cNvPr>
              <p:cNvSpPr txBox="1"/>
              <p:nvPr/>
            </p:nvSpPr>
            <p:spPr>
              <a:xfrm>
                <a:off x="519766" y="2492896"/>
                <a:ext cx="5616624" cy="565016"/>
              </a:xfrm>
              <a:prstGeom prst="rect">
                <a:avLst/>
              </a:prstGeom>
              <a:noFill/>
            </p:spPr>
            <p:txBody>
              <a:bodyPr wrap="square" rtlCol="0">
                <a:spAutoFit/>
              </a:bodyPr>
              <a:lstStyle/>
              <a:p>
                <a:pPr algn="ctr"/>
                <a:r>
                  <a:rPr lang="en-US" sz="1351" b="1" dirty="0">
                    <a:solidFill>
                      <a:schemeClr val="bg1"/>
                    </a:solidFill>
                  </a:rPr>
                  <a:t>PENSAMENTO CRÍTICO</a:t>
                </a:r>
              </a:p>
            </p:txBody>
          </p:sp>
        </p:grpSp>
        <p:sp>
          <p:nvSpPr>
            <p:cNvPr id="2" name="Retângulo 1">
              <a:extLst>
                <a:ext uri="{FF2B5EF4-FFF2-40B4-BE49-F238E27FC236}">
                  <a16:creationId xmlns:a16="http://schemas.microsoft.com/office/drawing/2014/main" id="{63010A32-46BE-CC7E-70B9-DA5A0A39A06C}"/>
                </a:ext>
              </a:extLst>
            </p:cNvPr>
            <p:cNvSpPr/>
            <p:nvPr/>
          </p:nvSpPr>
          <p:spPr>
            <a:xfrm>
              <a:off x="-1" y="856580"/>
              <a:ext cx="9146383" cy="5144840"/>
            </a:xfrm>
            <a:prstGeom prst="rect">
              <a:avLst/>
            </a:prstGeom>
            <a:solidFill>
              <a:srgbClr val="86A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351"/>
            </a:p>
          </p:txBody>
        </p:sp>
        <p:pic>
          <p:nvPicPr>
            <p:cNvPr id="3" name="Picture 2" descr="O boom do pensamento crítico – wgonzaga.com.br">
              <a:extLst>
                <a:ext uri="{FF2B5EF4-FFF2-40B4-BE49-F238E27FC236}">
                  <a16:creationId xmlns:a16="http://schemas.microsoft.com/office/drawing/2014/main" id="{314B7972-2435-B9CC-323E-F0C6F5647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232" y="3140437"/>
              <a:ext cx="7027919" cy="286098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82E0F74E-9FF8-017E-10D2-9BFCE927DD55}"/>
                </a:ext>
              </a:extLst>
            </p:cNvPr>
            <p:cNvSpPr txBox="1"/>
            <p:nvPr/>
          </p:nvSpPr>
          <p:spPr>
            <a:xfrm>
              <a:off x="121055" y="2022473"/>
              <a:ext cx="8789942" cy="509065"/>
            </a:xfrm>
            <a:prstGeom prst="rect">
              <a:avLst/>
            </a:prstGeom>
            <a:noFill/>
          </p:spPr>
          <p:txBody>
            <a:bodyPr wrap="square">
              <a:spAutoFit/>
            </a:bodyPr>
            <a:lstStyle/>
            <a:p>
              <a:pPr algn="ctr"/>
              <a:r>
                <a:rPr lang="pt-BR" b="1" i="1" dirty="0">
                  <a:solidFill>
                    <a:srgbClr val="EBE2C8"/>
                  </a:solidFill>
                  <a:latin typeface="+mj-lt"/>
                </a:rPr>
                <a:t>O problema da IA não é ela </a:t>
              </a:r>
              <a:r>
                <a:rPr lang="pt-BR" b="1" i="1" u="sng" dirty="0">
                  <a:solidFill>
                    <a:srgbClr val="EBE2C8"/>
                  </a:solidFill>
                  <a:latin typeface="+mj-lt"/>
                </a:rPr>
                <a:t>errar</a:t>
              </a:r>
              <a:r>
                <a:rPr lang="pt-BR" b="1" i="1" dirty="0">
                  <a:solidFill>
                    <a:srgbClr val="EBE2C8"/>
                  </a:solidFill>
                  <a:latin typeface="+mj-lt"/>
                </a:rPr>
                <a:t>.</a:t>
              </a:r>
            </a:p>
          </p:txBody>
        </p:sp>
        <p:grpSp>
          <p:nvGrpSpPr>
            <p:cNvPr id="5" name="Agrupar 4">
              <a:extLst>
                <a:ext uri="{FF2B5EF4-FFF2-40B4-BE49-F238E27FC236}">
                  <a16:creationId xmlns:a16="http://schemas.microsoft.com/office/drawing/2014/main" id="{56645096-5E0D-1665-215F-8DCCCE9F8D78}"/>
                </a:ext>
              </a:extLst>
            </p:cNvPr>
            <p:cNvGrpSpPr/>
            <p:nvPr/>
          </p:nvGrpSpPr>
          <p:grpSpPr>
            <a:xfrm>
              <a:off x="-181766" y="865987"/>
              <a:ext cx="4699746" cy="1350502"/>
              <a:chOff x="1517898" y="-91008"/>
              <a:chExt cx="6264696" cy="1800200"/>
            </a:xfrm>
          </p:grpSpPr>
          <p:sp>
            <p:nvSpPr>
              <p:cNvPr id="6" name="TextBox 4">
                <a:extLst>
                  <a:ext uri="{FF2B5EF4-FFF2-40B4-BE49-F238E27FC236}">
                    <a16:creationId xmlns:a16="http://schemas.microsoft.com/office/drawing/2014/main" id="{E31A594A-9264-6ED8-3595-61BF267D5B75}"/>
                  </a:ext>
                </a:extLst>
              </p:cNvPr>
              <p:cNvSpPr txBox="1"/>
              <p:nvPr/>
            </p:nvSpPr>
            <p:spPr>
              <a:xfrm>
                <a:off x="2710035" y="514495"/>
                <a:ext cx="3837677" cy="795914"/>
              </a:xfrm>
              <a:prstGeom prst="rect">
                <a:avLst/>
              </a:prstGeom>
              <a:noFill/>
            </p:spPr>
            <p:txBody>
              <a:bodyPr wrap="square">
                <a:spAutoFit/>
              </a:bodyPr>
              <a:lstStyle/>
              <a:p>
                <a:pPr algn="ctr" defTabSz="914461">
                  <a:lnSpc>
                    <a:spcPct val="80000"/>
                  </a:lnSpc>
                  <a:spcBef>
                    <a:spcPct val="20000"/>
                  </a:spcBef>
                  <a:defRPr/>
                </a:pPr>
                <a:r>
                  <a:rPr lang="en-IN" sz="2701" b="1" dirty="0">
                    <a:solidFill>
                      <a:srgbClr val="1F497D">
                        <a:lumMod val="75000"/>
                      </a:srgbClr>
                    </a:solidFill>
                    <a:effectLst>
                      <a:outerShdw blurRad="50800" dist="38100" dir="5400000" algn="t" rotWithShape="0">
                        <a:prstClr val="black">
                          <a:alpha val="40000"/>
                        </a:prstClr>
                      </a:outerShdw>
                    </a:effectLst>
                    <a:latin typeface="Calibri"/>
                  </a:rPr>
                  <a:t>EPÍGRAFE</a:t>
                </a:r>
              </a:p>
            </p:txBody>
          </p:sp>
          <p:pic>
            <p:nvPicPr>
              <p:cNvPr id="7" name="Picture 22" descr="A black and white image of a person's face&#10;&#10;Description automatically generated with low confidence">
                <a:extLst>
                  <a:ext uri="{FF2B5EF4-FFF2-40B4-BE49-F238E27FC236}">
                    <a16:creationId xmlns:a16="http://schemas.microsoft.com/office/drawing/2014/main" id="{7F5ED6D2-B3DC-58E5-0EA5-E7635D8CEADF}"/>
                  </a:ext>
                </a:extLst>
              </p:cNvPr>
              <p:cNvPicPr>
                <a:picLocks noChangeAspect="1"/>
              </p:cNvPicPr>
              <p:nvPr/>
            </p:nvPicPr>
            <p:blipFill>
              <a:blip r:embed="rId5">
                <a:alphaModFix amt="35000"/>
                <a:duotone>
                  <a:prstClr val="black"/>
                  <a:srgbClr val="1F497D">
                    <a:tint val="45000"/>
                    <a:satMod val="400000"/>
                  </a:srgbClr>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17898" y="-91008"/>
                <a:ext cx="6264696" cy="1800200"/>
              </a:xfrm>
              <a:prstGeom prst="rect">
                <a:avLst/>
              </a:prstGeom>
            </p:spPr>
          </p:pic>
        </p:grpSp>
        <p:sp>
          <p:nvSpPr>
            <p:cNvPr id="10" name="CaixaDeTexto 9">
              <a:extLst>
                <a:ext uri="{FF2B5EF4-FFF2-40B4-BE49-F238E27FC236}">
                  <a16:creationId xmlns:a16="http://schemas.microsoft.com/office/drawing/2014/main" id="{B9625064-35AC-C066-ADF7-D4A7EE353AB7}"/>
                </a:ext>
              </a:extLst>
            </p:cNvPr>
            <p:cNvSpPr txBox="1"/>
            <p:nvPr/>
          </p:nvSpPr>
          <p:spPr>
            <a:xfrm>
              <a:off x="142354" y="2488439"/>
              <a:ext cx="8789942" cy="509065"/>
            </a:xfrm>
            <a:prstGeom prst="rect">
              <a:avLst/>
            </a:prstGeom>
            <a:noFill/>
          </p:spPr>
          <p:txBody>
            <a:bodyPr wrap="square">
              <a:spAutoFit/>
            </a:bodyPr>
            <a:lstStyle/>
            <a:p>
              <a:pPr algn="ctr"/>
              <a:r>
                <a:rPr lang="pt-BR" b="1" i="1" dirty="0">
                  <a:solidFill>
                    <a:srgbClr val="EBE2C8"/>
                  </a:solidFill>
                  <a:latin typeface="+mj-lt"/>
                </a:rPr>
                <a:t>O problema da IA é ela errar e nos </a:t>
              </a:r>
              <a:r>
                <a:rPr lang="pt-BR" b="1" i="1" u="sng" dirty="0">
                  <a:solidFill>
                    <a:srgbClr val="EBE2C8"/>
                  </a:solidFill>
                  <a:latin typeface="+mj-lt"/>
                </a:rPr>
                <a:t>convencer</a:t>
              </a:r>
              <a:r>
                <a:rPr lang="pt-BR" b="1" i="1" dirty="0">
                  <a:solidFill>
                    <a:srgbClr val="EBE2C8"/>
                  </a:solidFill>
                  <a:latin typeface="+mj-lt"/>
                </a:rPr>
                <a:t> de que está certa.</a:t>
              </a:r>
            </a:p>
          </p:txBody>
        </p:sp>
        <p:sp>
          <p:nvSpPr>
            <p:cNvPr id="12" name="CaixaDeTexto 11">
              <a:extLst>
                <a:ext uri="{FF2B5EF4-FFF2-40B4-BE49-F238E27FC236}">
                  <a16:creationId xmlns:a16="http://schemas.microsoft.com/office/drawing/2014/main" id="{83741B50-268A-E9A7-6FB3-0E2E3B290FEE}"/>
                </a:ext>
              </a:extLst>
            </p:cNvPr>
            <p:cNvSpPr txBox="1"/>
            <p:nvPr/>
          </p:nvSpPr>
          <p:spPr>
            <a:xfrm>
              <a:off x="157683" y="3669911"/>
              <a:ext cx="8789942" cy="890863"/>
            </a:xfrm>
            <a:prstGeom prst="rect">
              <a:avLst/>
            </a:prstGeom>
            <a:noFill/>
          </p:spPr>
          <p:txBody>
            <a:bodyPr wrap="square">
              <a:spAutoFit/>
            </a:bodyPr>
            <a:lstStyle/>
            <a:p>
              <a:pPr algn="ctr"/>
              <a:r>
                <a:rPr lang="pt-BR" b="1" i="1" dirty="0">
                  <a:latin typeface="+mj-lt"/>
                </a:rPr>
                <a:t>Pensamento </a:t>
              </a:r>
            </a:p>
            <a:p>
              <a:pPr algn="ctr"/>
              <a:r>
                <a:rPr lang="pt-BR" b="1" i="1" dirty="0">
                  <a:latin typeface="+mj-lt"/>
                </a:rPr>
                <a:t>crítico</a:t>
              </a:r>
            </a:p>
          </p:txBody>
        </p:sp>
      </p:grpSp>
      <p:sp>
        <p:nvSpPr>
          <p:cNvPr id="20" name="CaixaDeTexto 19">
            <a:extLst>
              <a:ext uri="{FF2B5EF4-FFF2-40B4-BE49-F238E27FC236}">
                <a16:creationId xmlns:a16="http://schemas.microsoft.com/office/drawing/2014/main" id="{3D8CEFAB-FAA6-7A47-A8C7-B217D66686B2}"/>
              </a:ext>
            </a:extLst>
          </p:cNvPr>
          <p:cNvSpPr txBox="1"/>
          <p:nvPr/>
        </p:nvSpPr>
        <p:spPr>
          <a:xfrm>
            <a:off x="5901352" y="620691"/>
            <a:ext cx="184731" cy="646331"/>
          </a:xfrm>
          <a:prstGeom prst="rect">
            <a:avLst/>
          </a:prstGeom>
          <a:noFill/>
        </p:spPr>
        <p:txBody>
          <a:bodyPr wrap="none" rtlCol="0">
            <a:spAutoFit/>
          </a:bodyPr>
          <a:lstStyle/>
          <a:p>
            <a:endParaRPr lang="pt-BR" dirty="0"/>
          </a:p>
          <a:p>
            <a:endParaRPr lang="pt-BR" dirty="0"/>
          </a:p>
        </p:txBody>
      </p:sp>
      <p:sp>
        <p:nvSpPr>
          <p:cNvPr id="23" name="CaixaDeTexto 22">
            <a:extLst>
              <a:ext uri="{FF2B5EF4-FFF2-40B4-BE49-F238E27FC236}">
                <a16:creationId xmlns:a16="http://schemas.microsoft.com/office/drawing/2014/main" id="{F51E4ED7-0893-D858-E2CE-D34E85014892}"/>
              </a:ext>
            </a:extLst>
          </p:cNvPr>
          <p:cNvSpPr txBox="1"/>
          <p:nvPr/>
        </p:nvSpPr>
        <p:spPr>
          <a:xfrm>
            <a:off x="6413066" y="5054109"/>
            <a:ext cx="2479417" cy="830997"/>
          </a:xfrm>
          <a:prstGeom prst="rect">
            <a:avLst/>
          </a:prstGeom>
          <a:noFill/>
        </p:spPr>
        <p:txBody>
          <a:bodyPr wrap="square">
            <a:spAutoFit/>
          </a:bodyPr>
          <a:lstStyle/>
          <a:p>
            <a:r>
              <a:rPr lang="en-US" sz="1600" dirty="0">
                <a:solidFill>
                  <a:srgbClr val="212121"/>
                </a:solidFill>
                <a:highlight>
                  <a:srgbClr val="FFFFFF"/>
                </a:highlight>
                <a:latin typeface="BlinkMacSystemFont"/>
              </a:rPr>
              <a:t>van der </a:t>
            </a:r>
            <a:r>
              <a:rPr lang="en-US" sz="1600" dirty="0" err="1">
                <a:solidFill>
                  <a:srgbClr val="212121"/>
                </a:solidFill>
                <a:highlight>
                  <a:srgbClr val="FFFFFF"/>
                </a:highlight>
                <a:latin typeface="BlinkMacSystemFont"/>
              </a:rPr>
              <a:t>Laak</a:t>
            </a:r>
            <a:r>
              <a:rPr lang="en-US" sz="1600" dirty="0">
                <a:solidFill>
                  <a:srgbClr val="212121"/>
                </a:solidFill>
                <a:highlight>
                  <a:srgbClr val="FFFFFF"/>
                </a:highlight>
                <a:latin typeface="BlinkMacSystemFont"/>
              </a:rPr>
              <a:t> J, </a:t>
            </a:r>
            <a:r>
              <a:rPr lang="en-US" sz="1600" dirty="0" err="1">
                <a:solidFill>
                  <a:srgbClr val="212121"/>
                </a:solidFill>
                <a:highlight>
                  <a:srgbClr val="FFFFFF"/>
                </a:highlight>
                <a:latin typeface="BlinkMacSystemFont"/>
              </a:rPr>
              <a:t>Litjens</a:t>
            </a:r>
            <a:r>
              <a:rPr lang="en-US" sz="1600" dirty="0">
                <a:solidFill>
                  <a:srgbClr val="212121"/>
                </a:solidFill>
                <a:highlight>
                  <a:srgbClr val="FFFFFF"/>
                </a:highlight>
                <a:latin typeface="BlinkMacSystemFont"/>
              </a:rPr>
              <a:t> G, </a:t>
            </a:r>
            <a:r>
              <a:rPr lang="en-US" sz="1600" dirty="0" err="1">
                <a:solidFill>
                  <a:srgbClr val="212121"/>
                </a:solidFill>
                <a:highlight>
                  <a:srgbClr val="FFFFFF"/>
                </a:highlight>
                <a:latin typeface="BlinkMacSystemFont"/>
              </a:rPr>
              <a:t>Ciompi</a:t>
            </a:r>
            <a:r>
              <a:rPr lang="en-US" sz="1600" dirty="0">
                <a:solidFill>
                  <a:srgbClr val="212121"/>
                </a:solidFill>
                <a:highlight>
                  <a:srgbClr val="FFFFFF"/>
                </a:highlight>
                <a:latin typeface="BlinkMacSystemFont"/>
              </a:rPr>
              <a:t> F. Nat Med. 2021 May;27(5):775-784. </a:t>
            </a:r>
          </a:p>
        </p:txBody>
      </p:sp>
      <p:graphicFrame>
        <p:nvGraphicFramePr>
          <p:cNvPr id="25" name="CaixaDeTexto 20">
            <a:extLst>
              <a:ext uri="{FF2B5EF4-FFF2-40B4-BE49-F238E27FC236}">
                <a16:creationId xmlns:a16="http://schemas.microsoft.com/office/drawing/2014/main" id="{77DAE9AA-196F-C84C-91A4-2B1B3C3B214E}"/>
              </a:ext>
            </a:extLst>
          </p:cNvPr>
          <p:cNvGraphicFramePr/>
          <p:nvPr>
            <p:extLst>
              <p:ext uri="{D42A27DB-BD31-4B8C-83A1-F6EECF244321}">
                <p14:modId xmlns:p14="http://schemas.microsoft.com/office/powerpoint/2010/main" val="1843919894"/>
              </p:ext>
            </p:extLst>
          </p:nvPr>
        </p:nvGraphicFramePr>
        <p:xfrm>
          <a:off x="251522" y="4077074"/>
          <a:ext cx="5734715" cy="2585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16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
            <a:extLst>
              <a:ext uri="{FF2B5EF4-FFF2-40B4-BE49-F238E27FC236}">
                <a16:creationId xmlns:a16="http://schemas.microsoft.com/office/drawing/2014/main" id="{09E3DE71-7F2B-EC28-67F1-103716222261}"/>
              </a:ext>
            </a:extLst>
          </p:cNvPr>
          <p:cNvGrpSpPr>
            <a:grpSpLocks/>
          </p:cNvGrpSpPr>
          <p:nvPr/>
        </p:nvGrpSpPr>
        <p:grpSpPr bwMode="auto">
          <a:xfrm>
            <a:off x="9224945" y="2186539"/>
            <a:ext cx="1505342" cy="932503"/>
            <a:chOff x="5413105" y="2611107"/>
            <a:chExt cx="2005281" cy="1243875"/>
          </a:xfrm>
        </p:grpSpPr>
        <p:grpSp>
          <p:nvGrpSpPr>
            <p:cNvPr id="181" name="Group 22">
              <a:extLst>
                <a:ext uri="{FF2B5EF4-FFF2-40B4-BE49-F238E27FC236}">
                  <a16:creationId xmlns:a16="http://schemas.microsoft.com/office/drawing/2014/main" id="{DF11DC67-5044-86F9-3336-F979EF9B3A5C}"/>
                </a:ext>
              </a:extLst>
            </p:cNvPr>
            <p:cNvGrpSpPr>
              <a:grpSpLocks/>
            </p:cNvGrpSpPr>
            <p:nvPr/>
          </p:nvGrpSpPr>
          <p:grpSpPr bwMode="auto">
            <a:xfrm>
              <a:off x="5413105" y="2611107"/>
              <a:ext cx="1041617" cy="1042046"/>
              <a:chOff x="5413105" y="2611107"/>
              <a:chExt cx="1041617" cy="1042046"/>
            </a:xfrm>
          </p:grpSpPr>
          <p:sp>
            <p:nvSpPr>
              <p:cNvPr id="185" name="Freeform 184">
                <a:extLst>
                  <a:ext uri="{FF2B5EF4-FFF2-40B4-BE49-F238E27FC236}">
                    <a16:creationId xmlns:a16="http://schemas.microsoft.com/office/drawing/2014/main" id="{D0C83287-76D9-5B91-C87F-96BF3614BD71}"/>
                  </a:ext>
                </a:extLst>
              </p:cNvPr>
              <p:cNvSpPr/>
              <p:nvPr/>
            </p:nvSpPr>
            <p:spPr>
              <a:xfrm flipH="1">
                <a:off x="5413105" y="2611107"/>
                <a:ext cx="1042303" cy="1042122"/>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8724 w 1542756"/>
                  <a:gd name="connsiteY22" fmla="*/ 1452996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8724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8724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52784" y="780165"/>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7" y="1476844"/>
                      <a:pt x="678812" y="1453078"/>
                    </a:cubicBezTo>
                    <a:cubicBezTo>
                      <a:pt x="718896" y="1441147"/>
                      <a:pt x="748598" y="1387695"/>
                      <a:pt x="748307" y="1341623"/>
                    </a:cubicBezTo>
                    <a:cubicBezTo>
                      <a:pt x="741903" y="1271108"/>
                      <a:pt x="688072" y="1210186"/>
                      <a:pt x="603727" y="1213325"/>
                    </a:cubicBezTo>
                    <a:cubicBezTo>
                      <a:pt x="553497" y="1213325"/>
                      <a:pt x="464104" y="1254669"/>
                      <a:pt x="457825" y="1347735"/>
                    </a:cubicBezTo>
                    <a:cubicBezTo>
                      <a:pt x="464103" y="1395032"/>
                      <a:pt x="483852" y="1434791"/>
                      <a:pt x="528724" y="1459107"/>
                    </a:cubicBezTo>
                    <a:cubicBezTo>
                      <a:pt x="546429" y="1481161"/>
                      <a:pt x="547290" y="1508067"/>
                      <a:pt x="530889" y="1529038"/>
                    </a:cubicBezTo>
                    <a:lnTo>
                      <a:pt x="510900" y="1543391"/>
                    </a:lnTo>
                    <a:lnTo>
                      <a:pt x="0" y="1543391"/>
                    </a:lnTo>
                    <a:lnTo>
                      <a:pt x="0" y="1030456"/>
                    </a:lnTo>
                    <a:lnTo>
                      <a:pt x="14829" y="1009804"/>
                    </a:lnTo>
                    <a:cubicBezTo>
                      <a:pt x="35799" y="993403"/>
                      <a:pt x="65680" y="994346"/>
                      <a:pt x="87734" y="1012051"/>
                    </a:cubicBezTo>
                    <a:cubicBezTo>
                      <a:pt x="111887" y="1052135"/>
                      <a:pt x="158718" y="1081837"/>
                      <a:pt x="196131" y="1084601"/>
                    </a:cubicBezTo>
                    <a:cubicBezTo>
                      <a:pt x="297713" y="1084310"/>
                      <a:pt x="326977" y="986178"/>
                      <a:pt x="327486" y="936966"/>
                    </a:cubicBezTo>
                    <a:cubicBezTo>
                      <a:pt x="327996" y="887755"/>
                      <a:pt x="289055" y="786568"/>
                      <a:pt x="199188" y="789332"/>
                    </a:cubicBezTo>
                    <a:cubicBezTo>
                      <a:pt x="149044" y="782930"/>
                      <a:pt x="108831" y="821798"/>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FFC000">
                  <a:lumMod val="40000"/>
                  <a:lumOff val="60000"/>
                </a:srgbClr>
              </a:solidFill>
              <a:ln w="12700" cap="flat" cmpd="sng" algn="ctr">
                <a:noFill/>
                <a:prstDash val="solid"/>
                <a:miter lim="800000"/>
              </a:ln>
              <a:effectLst/>
            </p:spPr>
            <p:txBody>
              <a:bodyPr anchor="ctr"/>
              <a:lstStyle/>
              <a:p>
                <a:pPr algn="ctr" defTabSz="685966">
                  <a:defRPr/>
                </a:pPr>
                <a:endParaRPr lang="en-US" sz="1051" kern="0">
                  <a:solidFill>
                    <a:prstClr val="white"/>
                  </a:solidFill>
                  <a:latin typeface="Calibri"/>
                </a:endParaRPr>
              </a:p>
            </p:txBody>
          </p:sp>
          <p:grpSp>
            <p:nvGrpSpPr>
              <p:cNvPr id="186" name="Group 185">
                <a:extLst>
                  <a:ext uri="{FF2B5EF4-FFF2-40B4-BE49-F238E27FC236}">
                    <a16:creationId xmlns:a16="http://schemas.microsoft.com/office/drawing/2014/main" id="{19C1C846-07E3-B674-6AF1-CA0A336BA355}"/>
                  </a:ext>
                </a:extLst>
              </p:cNvPr>
              <p:cNvGrpSpPr/>
              <p:nvPr/>
            </p:nvGrpSpPr>
            <p:grpSpPr>
              <a:xfrm>
                <a:off x="5896035" y="3011920"/>
                <a:ext cx="279872" cy="279612"/>
                <a:chOff x="6205385" y="3579904"/>
                <a:chExt cx="260154" cy="262511"/>
              </a:xfrm>
              <a:solidFill>
                <a:sysClr val="window" lastClr="FFFFFF"/>
              </a:solidFill>
            </p:grpSpPr>
            <p:sp>
              <p:nvSpPr>
                <p:cNvPr id="187" name="Freeform 114">
                  <a:extLst>
                    <a:ext uri="{FF2B5EF4-FFF2-40B4-BE49-F238E27FC236}">
                      <a16:creationId xmlns:a16="http://schemas.microsoft.com/office/drawing/2014/main" id="{FCD6722F-D182-38C6-D069-B834B923B125}"/>
                    </a:ext>
                  </a:extLst>
                </p:cNvPr>
                <p:cNvSpPr>
                  <a:spLocks/>
                </p:cNvSpPr>
                <p:nvPr/>
              </p:nvSpPr>
              <p:spPr bwMode="auto">
                <a:xfrm>
                  <a:off x="6310931" y="3686172"/>
                  <a:ext cx="47113" cy="49624"/>
                </a:xfrm>
                <a:prstGeom prst="ellipse">
                  <a:avLst/>
                </a:prstGeom>
                <a:grpFill/>
                <a:ln w="0">
                  <a:noFill/>
                  <a:prstDash val="solid"/>
                  <a:round/>
                  <a:headEnd/>
                  <a:tailEnd/>
                </a:ln>
              </p:spPr>
              <p:txBody>
                <a:bodyPr/>
                <a:lstStyle/>
                <a:p>
                  <a:pPr defTabSz="685966">
                    <a:defRPr/>
                  </a:pPr>
                  <a:endParaRPr lang="en-US" sz="1351" kern="0" dirty="0">
                    <a:solidFill>
                      <a:prstClr val="black"/>
                    </a:solidFill>
                    <a:latin typeface="Arial" panose="020B0604020202020204" pitchFamily="34" charset="0"/>
                    <a:cs typeface="Arial" panose="020B0604020202020204" pitchFamily="34" charset="0"/>
                  </a:endParaRPr>
                </a:p>
              </p:txBody>
            </p:sp>
            <p:sp>
              <p:nvSpPr>
                <p:cNvPr id="188" name="Freeform 187">
                  <a:extLst>
                    <a:ext uri="{FF2B5EF4-FFF2-40B4-BE49-F238E27FC236}">
                      <a16:creationId xmlns:a16="http://schemas.microsoft.com/office/drawing/2014/main" id="{A990399C-DBA3-D08C-3442-515B384891C9}"/>
                    </a:ext>
                  </a:extLst>
                </p:cNvPr>
                <p:cNvSpPr/>
                <p:nvPr/>
              </p:nvSpPr>
              <p:spPr>
                <a:xfrm rot="18847983">
                  <a:off x="6204206" y="3581083"/>
                  <a:ext cx="262511" cy="260154"/>
                </a:xfrm>
                <a:custGeom>
                  <a:avLst/>
                  <a:gdLst>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85244 w 1764435"/>
                    <a:gd name="connsiteY14" fmla="*/ 1174052 h 1748555"/>
                    <a:gd name="connsiteX15" fmla="*/ 1515303 w 1764435"/>
                    <a:gd name="connsiteY15" fmla="*/ 1302217 h 1748555"/>
                    <a:gd name="connsiteX16" fmla="*/ 1598713 w 1764435"/>
                    <a:gd name="connsiteY16" fmla="*/ 1388190 h 1748555"/>
                    <a:gd name="connsiteX17" fmla="*/ 1382229 w 1764435"/>
                    <a:gd name="connsiteY17" fmla="*/ 1598220 h 1748555"/>
                    <a:gd name="connsiteX18" fmla="*/ 1300563 w 1764435"/>
                    <a:gd name="connsiteY18" fmla="*/ 1514045 h 1748555"/>
                    <a:gd name="connsiteX19" fmla="*/ 1293060 w 1764435"/>
                    <a:gd name="connsiteY19" fmla="*/ 1519388 h 1748555"/>
                    <a:gd name="connsiteX20" fmla="*/ 1017662 w 1764435"/>
                    <a:gd name="connsiteY20" fmla="*/ 1626826 h 1748555"/>
                    <a:gd name="connsiteX21" fmla="*/ 1010698 w 1764435"/>
                    <a:gd name="connsiteY21" fmla="*/ 1627387 h 1748555"/>
                    <a:gd name="connsiteX22" fmla="*/ 1010698 w 1764435"/>
                    <a:gd name="connsiteY22" fmla="*/ 1748555 h 1748555"/>
                    <a:gd name="connsiteX23" fmla="*/ 709074 w 1764435"/>
                    <a:gd name="connsiteY23" fmla="*/ 1748555 h 1748555"/>
                    <a:gd name="connsiteX24" fmla="*/ 709074 w 1764435"/>
                    <a:gd name="connsiteY24" fmla="*/ 1616932 h 1748555"/>
                    <a:gd name="connsiteX25" fmla="*/ 586066 w 1764435"/>
                    <a:gd name="connsiteY25" fmla="*/ 1578443 h 1748555"/>
                    <a:gd name="connsiteX26" fmla="*/ 454599 w 1764435"/>
                    <a:gd name="connsiteY26" fmla="*/ 1506700 h 1748555"/>
                    <a:gd name="connsiteX27" fmla="*/ 453656 w 1764435"/>
                    <a:gd name="connsiteY27" fmla="*/ 1505985 h 1748555"/>
                    <a:gd name="connsiteX28" fmla="*/ 365195 w 1764435"/>
                    <a:gd name="connsiteY28" fmla="*/ 1591809 h 1748555"/>
                    <a:gd name="connsiteX29" fmla="*/ 155165 w 1764435"/>
                    <a:gd name="connsiteY29" fmla="*/ 1375325 h 1748555"/>
                    <a:gd name="connsiteX30" fmla="*/ 243279 w 1764435"/>
                    <a:gd name="connsiteY30" fmla="*/ 1289839 h 1748555"/>
                    <a:gd name="connsiteX31" fmla="*/ 240729 w 1764435"/>
                    <a:gd name="connsiteY31" fmla="*/ 1286259 h 1748555"/>
                    <a:gd name="connsiteX32" fmla="*/ 157582 w 1764435"/>
                    <a:gd name="connsiteY32" fmla="*/ 1109045 h 1748555"/>
                    <a:gd name="connsiteX33" fmla="*/ 136311 w 1764435"/>
                    <a:gd name="connsiteY33" fmla="*/ 1024161 h 1748555"/>
                    <a:gd name="connsiteX34" fmla="*/ 0 w 1764435"/>
                    <a:gd name="connsiteY34" fmla="*/ 1017916 h 1748555"/>
                    <a:gd name="connsiteX35" fmla="*/ 13805 w 1764435"/>
                    <a:gd name="connsiteY35" fmla="*/ 716607 h 1748555"/>
                    <a:gd name="connsiteX36" fmla="*/ 137591 w 1764435"/>
                    <a:gd name="connsiteY36" fmla="*/ 722279 h 1748555"/>
                    <a:gd name="connsiteX37" fmla="*/ 160456 w 1764435"/>
                    <a:gd name="connsiteY37" fmla="*/ 635514 h 1748555"/>
                    <a:gd name="connsiteX38" fmla="*/ 197010 w 1764435"/>
                    <a:gd name="connsiteY38" fmla="*/ 545377 h 1748555"/>
                    <a:gd name="connsiteX39" fmla="*/ 255898 w 1764435"/>
                    <a:gd name="connsiteY39" fmla="*/ 446398 h 1748555"/>
                    <a:gd name="connsiteX40" fmla="*/ 155077 w 1764435"/>
                    <a:gd name="connsiteY40" fmla="*/ 342479 h 1748555"/>
                    <a:gd name="connsiteX41" fmla="*/ 371560 w 1764435"/>
                    <a:gd name="connsiteY41" fmla="*/ 132449 h 1748555"/>
                    <a:gd name="connsiteX42" fmla="*/ 471585 w 1764435"/>
                    <a:gd name="connsiteY42" fmla="*/ 235548 h 1748555"/>
                    <a:gd name="connsiteX43" fmla="*/ 473859 w 1764435"/>
                    <a:gd name="connsiteY43" fmla="*/ 233929 h 1748555"/>
                    <a:gd name="connsiteX44" fmla="*/ 607436 w 1764435"/>
                    <a:gd name="connsiteY44" fmla="*/ 166197 h 1748555"/>
                    <a:gd name="connsiteX45" fmla="*/ 738328 w 1764435"/>
                    <a:gd name="connsiteY45" fmla="*/ 129551 h 1748555"/>
                    <a:gd name="connsiteX46" fmla="*/ 738328 w 1764435"/>
                    <a:gd name="connsiteY46" fmla="*/ 0 h 1748555"/>
                    <a:gd name="connsiteX47" fmla="*/ 1039953 w 1764435"/>
                    <a:gd name="connsiteY47" fmla="*/ 0 h 1748555"/>
                    <a:gd name="connsiteX48" fmla="*/ 1039953 w 1764435"/>
                    <a:gd name="connsiteY48" fmla="*/ 130857 h 1748555"/>
                    <a:gd name="connsiteX49" fmla="*/ 1040298 w 1764435"/>
                    <a:gd name="connsiteY49" fmla="*/ 130895 h 1748555"/>
                    <a:gd name="connsiteX50" fmla="*/ 1312320 w 1764435"/>
                    <a:gd name="connsiteY50" fmla="*/ 246617 h 1748555"/>
                    <a:gd name="connsiteX51" fmla="*/ 1315821 w 1764435"/>
                    <a:gd name="connsiteY51" fmla="*/ 249273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453656 w 1764435"/>
                    <a:gd name="connsiteY25" fmla="*/ 1505985 h 1748555"/>
                    <a:gd name="connsiteX26" fmla="*/ 365195 w 1764435"/>
                    <a:gd name="connsiteY26" fmla="*/ 1591809 h 1748555"/>
                    <a:gd name="connsiteX27" fmla="*/ 155165 w 1764435"/>
                    <a:gd name="connsiteY27" fmla="*/ 1375325 h 1748555"/>
                    <a:gd name="connsiteX28" fmla="*/ 243279 w 1764435"/>
                    <a:gd name="connsiteY28" fmla="*/ 1289839 h 1748555"/>
                    <a:gd name="connsiteX29" fmla="*/ 240729 w 1764435"/>
                    <a:gd name="connsiteY29" fmla="*/ 1286259 h 1748555"/>
                    <a:gd name="connsiteX30" fmla="*/ 157582 w 1764435"/>
                    <a:gd name="connsiteY30" fmla="*/ 1109045 h 1748555"/>
                    <a:gd name="connsiteX31" fmla="*/ 136311 w 1764435"/>
                    <a:gd name="connsiteY31" fmla="*/ 1024161 h 1748555"/>
                    <a:gd name="connsiteX32" fmla="*/ 0 w 1764435"/>
                    <a:gd name="connsiteY32" fmla="*/ 1017916 h 1748555"/>
                    <a:gd name="connsiteX33" fmla="*/ 13805 w 1764435"/>
                    <a:gd name="connsiteY33" fmla="*/ 716607 h 1748555"/>
                    <a:gd name="connsiteX34" fmla="*/ 137591 w 1764435"/>
                    <a:gd name="connsiteY34" fmla="*/ 722279 h 1748555"/>
                    <a:gd name="connsiteX35" fmla="*/ 160456 w 1764435"/>
                    <a:gd name="connsiteY35" fmla="*/ 635514 h 1748555"/>
                    <a:gd name="connsiteX36" fmla="*/ 197010 w 1764435"/>
                    <a:gd name="connsiteY36" fmla="*/ 545377 h 1748555"/>
                    <a:gd name="connsiteX37" fmla="*/ 255898 w 1764435"/>
                    <a:gd name="connsiteY37" fmla="*/ 446398 h 1748555"/>
                    <a:gd name="connsiteX38" fmla="*/ 155077 w 1764435"/>
                    <a:gd name="connsiteY38" fmla="*/ 342479 h 1748555"/>
                    <a:gd name="connsiteX39" fmla="*/ 371560 w 1764435"/>
                    <a:gd name="connsiteY39" fmla="*/ 132449 h 1748555"/>
                    <a:gd name="connsiteX40" fmla="*/ 471585 w 1764435"/>
                    <a:gd name="connsiteY40" fmla="*/ 235548 h 1748555"/>
                    <a:gd name="connsiteX41" fmla="*/ 473859 w 1764435"/>
                    <a:gd name="connsiteY41" fmla="*/ 233929 h 1748555"/>
                    <a:gd name="connsiteX42" fmla="*/ 607436 w 1764435"/>
                    <a:gd name="connsiteY42" fmla="*/ 166197 h 1748555"/>
                    <a:gd name="connsiteX43" fmla="*/ 738328 w 1764435"/>
                    <a:gd name="connsiteY43" fmla="*/ 129551 h 1748555"/>
                    <a:gd name="connsiteX44" fmla="*/ 738328 w 1764435"/>
                    <a:gd name="connsiteY44" fmla="*/ 0 h 1748555"/>
                    <a:gd name="connsiteX45" fmla="*/ 1039953 w 1764435"/>
                    <a:gd name="connsiteY45" fmla="*/ 0 h 1748555"/>
                    <a:gd name="connsiteX46" fmla="*/ 1039953 w 1764435"/>
                    <a:gd name="connsiteY46" fmla="*/ 130857 h 1748555"/>
                    <a:gd name="connsiteX47" fmla="*/ 1040298 w 1764435"/>
                    <a:gd name="connsiteY47" fmla="*/ 130895 h 1748555"/>
                    <a:gd name="connsiteX48" fmla="*/ 1312320 w 1764435"/>
                    <a:gd name="connsiteY48" fmla="*/ 246617 h 1748555"/>
                    <a:gd name="connsiteX49" fmla="*/ 1315821 w 1764435"/>
                    <a:gd name="connsiteY49" fmla="*/ 249273 h 1748555"/>
                    <a:gd name="connsiteX50" fmla="*/ 1390262 w 1764435"/>
                    <a:gd name="connsiteY50"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453656 w 1764435"/>
                    <a:gd name="connsiteY25" fmla="*/ 1505985 h 1748555"/>
                    <a:gd name="connsiteX26" fmla="*/ 365195 w 1764435"/>
                    <a:gd name="connsiteY26" fmla="*/ 1591809 h 1748555"/>
                    <a:gd name="connsiteX27" fmla="*/ 155165 w 1764435"/>
                    <a:gd name="connsiteY27" fmla="*/ 1375325 h 1748555"/>
                    <a:gd name="connsiteX28" fmla="*/ 243279 w 1764435"/>
                    <a:gd name="connsiteY28" fmla="*/ 1289839 h 1748555"/>
                    <a:gd name="connsiteX29" fmla="*/ 240729 w 1764435"/>
                    <a:gd name="connsiteY29" fmla="*/ 1286259 h 1748555"/>
                    <a:gd name="connsiteX30" fmla="*/ 157582 w 1764435"/>
                    <a:gd name="connsiteY30" fmla="*/ 1109045 h 1748555"/>
                    <a:gd name="connsiteX31" fmla="*/ 136311 w 1764435"/>
                    <a:gd name="connsiteY31" fmla="*/ 1024161 h 1748555"/>
                    <a:gd name="connsiteX32" fmla="*/ 0 w 1764435"/>
                    <a:gd name="connsiteY32" fmla="*/ 1017916 h 1748555"/>
                    <a:gd name="connsiteX33" fmla="*/ 13805 w 1764435"/>
                    <a:gd name="connsiteY33" fmla="*/ 716607 h 1748555"/>
                    <a:gd name="connsiteX34" fmla="*/ 137591 w 1764435"/>
                    <a:gd name="connsiteY34" fmla="*/ 722279 h 1748555"/>
                    <a:gd name="connsiteX35" fmla="*/ 160456 w 1764435"/>
                    <a:gd name="connsiteY35" fmla="*/ 635514 h 1748555"/>
                    <a:gd name="connsiteX36" fmla="*/ 197010 w 1764435"/>
                    <a:gd name="connsiteY36" fmla="*/ 545377 h 1748555"/>
                    <a:gd name="connsiteX37" fmla="*/ 255898 w 1764435"/>
                    <a:gd name="connsiteY37" fmla="*/ 446398 h 1748555"/>
                    <a:gd name="connsiteX38" fmla="*/ 155077 w 1764435"/>
                    <a:gd name="connsiteY38" fmla="*/ 342479 h 1748555"/>
                    <a:gd name="connsiteX39" fmla="*/ 371560 w 1764435"/>
                    <a:gd name="connsiteY39" fmla="*/ 132449 h 1748555"/>
                    <a:gd name="connsiteX40" fmla="*/ 471585 w 1764435"/>
                    <a:gd name="connsiteY40" fmla="*/ 235548 h 1748555"/>
                    <a:gd name="connsiteX41" fmla="*/ 473859 w 1764435"/>
                    <a:gd name="connsiteY41" fmla="*/ 233929 h 1748555"/>
                    <a:gd name="connsiteX42" fmla="*/ 607436 w 1764435"/>
                    <a:gd name="connsiteY42" fmla="*/ 166197 h 1748555"/>
                    <a:gd name="connsiteX43" fmla="*/ 738328 w 1764435"/>
                    <a:gd name="connsiteY43" fmla="*/ 129551 h 1748555"/>
                    <a:gd name="connsiteX44" fmla="*/ 738328 w 1764435"/>
                    <a:gd name="connsiteY44" fmla="*/ 0 h 1748555"/>
                    <a:gd name="connsiteX45" fmla="*/ 1039953 w 1764435"/>
                    <a:gd name="connsiteY45" fmla="*/ 0 h 1748555"/>
                    <a:gd name="connsiteX46" fmla="*/ 1039953 w 1764435"/>
                    <a:gd name="connsiteY46" fmla="*/ 130857 h 1748555"/>
                    <a:gd name="connsiteX47" fmla="*/ 1040298 w 1764435"/>
                    <a:gd name="connsiteY47" fmla="*/ 130895 h 1748555"/>
                    <a:gd name="connsiteX48" fmla="*/ 1312320 w 1764435"/>
                    <a:gd name="connsiteY48" fmla="*/ 246617 h 1748555"/>
                    <a:gd name="connsiteX49" fmla="*/ 1315821 w 1764435"/>
                    <a:gd name="connsiteY49" fmla="*/ 249273 h 1748555"/>
                    <a:gd name="connsiteX50" fmla="*/ 1390262 w 1764435"/>
                    <a:gd name="connsiteY50"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5203 w 1764435"/>
                    <a:gd name="connsiteY29" fmla="*/ 1113628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49448 w 1764435"/>
                    <a:gd name="connsiteY29" fmla="*/ 1112386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36311 w 1764435"/>
                    <a:gd name="connsiteY29" fmla="*/ 1024161 h 1748555"/>
                    <a:gd name="connsiteX30" fmla="*/ 0 w 1764435"/>
                    <a:gd name="connsiteY30" fmla="*/ 1017916 h 1748555"/>
                    <a:gd name="connsiteX31" fmla="*/ 13805 w 1764435"/>
                    <a:gd name="connsiteY31" fmla="*/ 716607 h 1748555"/>
                    <a:gd name="connsiteX32" fmla="*/ 137591 w 1764435"/>
                    <a:gd name="connsiteY32" fmla="*/ 722279 h 1748555"/>
                    <a:gd name="connsiteX33" fmla="*/ 160456 w 1764435"/>
                    <a:gd name="connsiteY33" fmla="*/ 635514 h 1748555"/>
                    <a:gd name="connsiteX34" fmla="*/ 197010 w 1764435"/>
                    <a:gd name="connsiteY34" fmla="*/ 545377 h 1748555"/>
                    <a:gd name="connsiteX35" fmla="*/ 255898 w 1764435"/>
                    <a:gd name="connsiteY35" fmla="*/ 446398 h 1748555"/>
                    <a:gd name="connsiteX36" fmla="*/ 155077 w 1764435"/>
                    <a:gd name="connsiteY36" fmla="*/ 342479 h 1748555"/>
                    <a:gd name="connsiteX37" fmla="*/ 371560 w 1764435"/>
                    <a:gd name="connsiteY37" fmla="*/ 132449 h 1748555"/>
                    <a:gd name="connsiteX38" fmla="*/ 471585 w 1764435"/>
                    <a:gd name="connsiteY38" fmla="*/ 235548 h 1748555"/>
                    <a:gd name="connsiteX39" fmla="*/ 473859 w 1764435"/>
                    <a:gd name="connsiteY39" fmla="*/ 233929 h 1748555"/>
                    <a:gd name="connsiteX40" fmla="*/ 607436 w 1764435"/>
                    <a:gd name="connsiteY40" fmla="*/ 166197 h 1748555"/>
                    <a:gd name="connsiteX41" fmla="*/ 738328 w 1764435"/>
                    <a:gd name="connsiteY41" fmla="*/ 129551 h 1748555"/>
                    <a:gd name="connsiteX42" fmla="*/ 738328 w 1764435"/>
                    <a:gd name="connsiteY42" fmla="*/ 0 h 1748555"/>
                    <a:gd name="connsiteX43" fmla="*/ 1039953 w 1764435"/>
                    <a:gd name="connsiteY43" fmla="*/ 0 h 1748555"/>
                    <a:gd name="connsiteX44" fmla="*/ 1039953 w 1764435"/>
                    <a:gd name="connsiteY44" fmla="*/ 130857 h 1748555"/>
                    <a:gd name="connsiteX45" fmla="*/ 1040298 w 1764435"/>
                    <a:gd name="connsiteY45" fmla="*/ 130895 h 1748555"/>
                    <a:gd name="connsiteX46" fmla="*/ 1312320 w 1764435"/>
                    <a:gd name="connsiteY46" fmla="*/ 246617 h 1748555"/>
                    <a:gd name="connsiteX47" fmla="*/ 1315821 w 1764435"/>
                    <a:gd name="connsiteY47" fmla="*/ 249273 h 1748555"/>
                    <a:gd name="connsiteX48" fmla="*/ 1390262 w 1764435"/>
                    <a:gd name="connsiteY48"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97010 w 1764435"/>
                    <a:gd name="connsiteY32" fmla="*/ 545377 h 1748555"/>
                    <a:gd name="connsiteX33" fmla="*/ 255898 w 1764435"/>
                    <a:gd name="connsiteY33" fmla="*/ 446398 h 1748555"/>
                    <a:gd name="connsiteX34" fmla="*/ 155077 w 1764435"/>
                    <a:gd name="connsiteY34" fmla="*/ 342479 h 1748555"/>
                    <a:gd name="connsiteX35" fmla="*/ 371560 w 1764435"/>
                    <a:gd name="connsiteY35" fmla="*/ 132449 h 1748555"/>
                    <a:gd name="connsiteX36" fmla="*/ 471585 w 1764435"/>
                    <a:gd name="connsiteY36" fmla="*/ 235548 h 1748555"/>
                    <a:gd name="connsiteX37" fmla="*/ 473859 w 1764435"/>
                    <a:gd name="connsiteY37" fmla="*/ 233929 h 1748555"/>
                    <a:gd name="connsiteX38" fmla="*/ 607436 w 1764435"/>
                    <a:gd name="connsiteY38" fmla="*/ 166197 h 1748555"/>
                    <a:gd name="connsiteX39" fmla="*/ 738328 w 1764435"/>
                    <a:gd name="connsiteY39" fmla="*/ 129551 h 1748555"/>
                    <a:gd name="connsiteX40" fmla="*/ 738328 w 1764435"/>
                    <a:gd name="connsiteY40" fmla="*/ 0 h 1748555"/>
                    <a:gd name="connsiteX41" fmla="*/ 1039953 w 1764435"/>
                    <a:gd name="connsiteY41" fmla="*/ 0 h 1748555"/>
                    <a:gd name="connsiteX42" fmla="*/ 1039953 w 1764435"/>
                    <a:gd name="connsiteY42" fmla="*/ 130857 h 1748555"/>
                    <a:gd name="connsiteX43" fmla="*/ 1040298 w 1764435"/>
                    <a:gd name="connsiteY43" fmla="*/ 130895 h 1748555"/>
                    <a:gd name="connsiteX44" fmla="*/ 1312320 w 1764435"/>
                    <a:gd name="connsiteY44" fmla="*/ 246617 h 1748555"/>
                    <a:gd name="connsiteX45" fmla="*/ 1315821 w 1764435"/>
                    <a:gd name="connsiteY45" fmla="*/ 249273 h 1748555"/>
                    <a:gd name="connsiteX46" fmla="*/ 1390262 w 1764435"/>
                    <a:gd name="connsiteY46"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64435" h="1748555">
                      <a:moveTo>
                        <a:pt x="1266294" y="505238"/>
                      </a:moveTo>
                      <a:cubicBezTo>
                        <a:pt x="1061163" y="293804"/>
                        <a:pt x="723472" y="288694"/>
                        <a:pt x="512038" y="493824"/>
                      </a:cubicBezTo>
                      <a:cubicBezTo>
                        <a:pt x="300605" y="698954"/>
                        <a:pt x="295495" y="1036645"/>
                        <a:pt x="500625" y="1248079"/>
                      </a:cubicBezTo>
                      <a:cubicBezTo>
                        <a:pt x="705755" y="1459513"/>
                        <a:pt x="1043446" y="1464623"/>
                        <a:pt x="1254880" y="1259493"/>
                      </a:cubicBezTo>
                      <a:cubicBezTo>
                        <a:pt x="1466314" y="1054362"/>
                        <a:pt x="1471424" y="716671"/>
                        <a:pt x="1266294" y="505238"/>
                      </a:cubicBezTo>
                      <a:close/>
                      <a:moveTo>
                        <a:pt x="1390262" y="177051"/>
                      </a:moveTo>
                      <a:lnTo>
                        <a:pt x="1600291" y="393535"/>
                      </a:lnTo>
                      <a:lnTo>
                        <a:pt x="1525503" y="466094"/>
                      </a:lnTo>
                      <a:lnTo>
                        <a:pt x="1526189" y="467058"/>
                      </a:lnTo>
                      <a:cubicBezTo>
                        <a:pt x="1580700" y="552399"/>
                        <a:pt x="1616483" y="646124"/>
                        <a:pt x="1633627" y="742456"/>
                      </a:cubicBezTo>
                      <a:cubicBezTo>
                        <a:pt x="1633698" y="743336"/>
                        <a:pt x="1633768" y="744215"/>
                        <a:pt x="1633839" y="745095"/>
                      </a:cubicBezTo>
                      <a:lnTo>
                        <a:pt x="1764435" y="751079"/>
                      </a:lnTo>
                      <a:lnTo>
                        <a:pt x="1750629" y="1052388"/>
                      </a:lnTo>
                      <a:lnTo>
                        <a:pt x="1625111" y="1046637"/>
                      </a:lnTo>
                      <a:cubicBezTo>
                        <a:pt x="1600053" y="1132004"/>
                        <a:pt x="1576201" y="1213928"/>
                        <a:pt x="1515303" y="1302217"/>
                      </a:cubicBezTo>
                      <a:lnTo>
                        <a:pt x="1598713" y="1388190"/>
                      </a:lnTo>
                      <a:lnTo>
                        <a:pt x="1382229" y="1598220"/>
                      </a:lnTo>
                      <a:lnTo>
                        <a:pt x="1300563" y="1514045"/>
                      </a:lnTo>
                      <a:lnTo>
                        <a:pt x="1293060" y="1519388"/>
                      </a:lnTo>
                      <a:cubicBezTo>
                        <a:pt x="1207719" y="1573899"/>
                        <a:pt x="1113994" y="1609683"/>
                        <a:pt x="1017662" y="1626826"/>
                      </a:cubicBezTo>
                      <a:lnTo>
                        <a:pt x="1010698" y="1627387"/>
                      </a:lnTo>
                      <a:lnTo>
                        <a:pt x="1010698" y="1748555"/>
                      </a:lnTo>
                      <a:lnTo>
                        <a:pt x="709074" y="1748555"/>
                      </a:lnTo>
                      <a:lnTo>
                        <a:pt x="709074" y="1616932"/>
                      </a:lnTo>
                      <a:cubicBezTo>
                        <a:pt x="623119" y="1604035"/>
                        <a:pt x="515840" y="1550401"/>
                        <a:pt x="453841" y="1505919"/>
                      </a:cubicBezTo>
                      <a:lnTo>
                        <a:pt x="365195" y="1591809"/>
                      </a:lnTo>
                      <a:lnTo>
                        <a:pt x="155165" y="1375325"/>
                      </a:lnTo>
                      <a:lnTo>
                        <a:pt x="243279" y="1289839"/>
                      </a:lnTo>
                      <a:cubicBezTo>
                        <a:pt x="196452" y="1227284"/>
                        <a:pt x="143345" y="1096505"/>
                        <a:pt x="136311" y="1024161"/>
                      </a:cubicBezTo>
                      <a:lnTo>
                        <a:pt x="0" y="1017916"/>
                      </a:lnTo>
                      <a:lnTo>
                        <a:pt x="13805" y="716607"/>
                      </a:lnTo>
                      <a:lnTo>
                        <a:pt x="137591" y="722279"/>
                      </a:lnTo>
                      <a:cubicBezTo>
                        <a:pt x="148044" y="637963"/>
                        <a:pt x="203775" y="511993"/>
                        <a:pt x="255921" y="444859"/>
                      </a:cubicBezTo>
                      <a:lnTo>
                        <a:pt x="155077" y="342479"/>
                      </a:lnTo>
                      <a:lnTo>
                        <a:pt x="371560" y="132449"/>
                      </a:lnTo>
                      <a:lnTo>
                        <a:pt x="471585" y="235548"/>
                      </a:lnTo>
                      <a:lnTo>
                        <a:pt x="473859" y="233929"/>
                      </a:lnTo>
                      <a:cubicBezTo>
                        <a:pt x="524030" y="194796"/>
                        <a:pt x="675191" y="130915"/>
                        <a:pt x="738328" y="129551"/>
                      </a:cubicBezTo>
                      <a:lnTo>
                        <a:pt x="738328" y="0"/>
                      </a:lnTo>
                      <a:lnTo>
                        <a:pt x="1039953" y="0"/>
                      </a:lnTo>
                      <a:lnTo>
                        <a:pt x="1039953" y="130857"/>
                      </a:lnTo>
                      <a:lnTo>
                        <a:pt x="1040298" y="130895"/>
                      </a:lnTo>
                      <a:cubicBezTo>
                        <a:pt x="1136068" y="150945"/>
                        <a:pt x="1228667" y="189548"/>
                        <a:pt x="1312320" y="246617"/>
                      </a:cubicBezTo>
                      <a:lnTo>
                        <a:pt x="1315821" y="249273"/>
                      </a:lnTo>
                      <a:lnTo>
                        <a:pt x="1390262" y="177051"/>
                      </a:lnTo>
                      <a:close/>
                    </a:path>
                  </a:pathLst>
                </a:custGeom>
                <a:grpFill/>
                <a:ln w="12700" cap="flat" cmpd="sng" algn="ctr">
                  <a:noFill/>
                  <a:prstDash val="solid"/>
                  <a:miter lim="800000"/>
                </a:ln>
                <a:effectLst/>
              </p:spPr>
              <p:txBody>
                <a:bodyPr anchor="ctr"/>
                <a:lstStyle/>
                <a:p>
                  <a:pPr algn="ctr" defTabSz="685966">
                    <a:defRPr/>
                  </a:pPr>
                  <a:endParaRPr lang="en-US" sz="1351" kern="0" dirty="0">
                    <a:solidFill>
                      <a:prstClr val="white"/>
                    </a:solidFill>
                    <a:latin typeface="Arial" panose="020B0604020202020204" pitchFamily="34" charset="0"/>
                    <a:cs typeface="Arial" panose="020B0604020202020204" pitchFamily="34" charset="0"/>
                  </a:endParaRPr>
                </a:p>
              </p:txBody>
            </p:sp>
          </p:grpSp>
        </p:grpSp>
        <p:grpSp>
          <p:nvGrpSpPr>
            <p:cNvPr id="182" name="Group 181">
              <a:extLst>
                <a:ext uri="{FF2B5EF4-FFF2-40B4-BE49-F238E27FC236}">
                  <a16:creationId xmlns:a16="http://schemas.microsoft.com/office/drawing/2014/main" id="{925D5B5B-8527-4ED3-37E1-838E801B7361}"/>
                </a:ext>
              </a:extLst>
            </p:cNvPr>
            <p:cNvGrpSpPr/>
            <p:nvPr/>
          </p:nvGrpSpPr>
          <p:grpSpPr>
            <a:xfrm flipH="1">
              <a:off x="6449541" y="2715891"/>
              <a:ext cx="968845" cy="1139091"/>
              <a:chOff x="2863120" y="3323055"/>
              <a:chExt cx="1244056" cy="1462663"/>
            </a:xfrm>
            <a:solidFill>
              <a:srgbClr val="404040"/>
            </a:solidFill>
          </p:grpSpPr>
          <p:sp>
            <p:nvSpPr>
              <p:cNvPr id="183" name="Oval 182">
                <a:extLst>
                  <a:ext uri="{FF2B5EF4-FFF2-40B4-BE49-F238E27FC236}">
                    <a16:creationId xmlns:a16="http://schemas.microsoft.com/office/drawing/2014/main" id="{B78D5345-DFF0-2730-37AB-BFFFCE5DFB19}"/>
                  </a:ext>
                </a:extLst>
              </p:cNvPr>
              <p:cNvSpPr/>
              <p:nvPr/>
            </p:nvSpPr>
            <p:spPr>
              <a:xfrm>
                <a:off x="3657272" y="3323055"/>
                <a:ext cx="311034" cy="309762"/>
              </a:xfrm>
              <a:prstGeom prst="ellipse">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sp>
            <p:nvSpPr>
              <p:cNvPr id="184" name="Rectangle 5">
                <a:extLst>
                  <a:ext uri="{FF2B5EF4-FFF2-40B4-BE49-F238E27FC236}">
                    <a16:creationId xmlns:a16="http://schemas.microsoft.com/office/drawing/2014/main" id="{87445ACF-847B-DE1D-3C47-11EE437D5842}"/>
                  </a:ext>
                </a:extLst>
              </p:cNvPr>
              <p:cNvSpPr/>
              <p:nvPr/>
            </p:nvSpPr>
            <p:spPr>
              <a:xfrm>
                <a:off x="2863120" y="3620479"/>
                <a:ext cx="1244056" cy="1165239"/>
              </a:xfrm>
              <a:custGeom>
                <a:avLst/>
                <a:gdLst>
                  <a:gd name="connsiteX0" fmla="*/ 0 w 375285"/>
                  <a:gd name="connsiteY0" fmla="*/ 0 h 523875"/>
                  <a:gd name="connsiteX1" fmla="*/ 375285 w 375285"/>
                  <a:gd name="connsiteY1" fmla="*/ 0 h 523875"/>
                  <a:gd name="connsiteX2" fmla="*/ 375285 w 375285"/>
                  <a:gd name="connsiteY2" fmla="*/ 523875 h 523875"/>
                  <a:gd name="connsiteX3" fmla="*/ 0 w 375285"/>
                  <a:gd name="connsiteY3" fmla="*/ 523875 h 523875"/>
                  <a:gd name="connsiteX4" fmla="*/ 0 w 375285"/>
                  <a:gd name="connsiteY4" fmla="*/ 0 h 523875"/>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29590"/>
                  <a:gd name="connsiteX1" fmla="*/ 375285 w 375285"/>
                  <a:gd name="connsiteY1" fmla="*/ 5715 h 529590"/>
                  <a:gd name="connsiteX2" fmla="*/ 375285 w 375285"/>
                  <a:gd name="connsiteY2" fmla="*/ 529590 h 529590"/>
                  <a:gd name="connsiteX3" fmla="*/ 0 w 375285"/>
                  <a:gd name="connsiteY3" fmla="*/ 529590 h 529590"/>
                  <a:gd name="connsiteX4" fmla="*/ 13335 w 375285"/>
                  <a:gd name="connsiteY4" fmla="*/ 0 h 529590"/>
                  <a:gd name="connsiteX0" fmla="*/ 13335 w 375285"/>
                  <a:gd name="connsiteY0" fmla="*/ 0 h 542925"/>
                  <a:gd name="connsiteX1" fmla="*/ 375285 w 375285"/>
                  <a:gd name="connsiteY1" fmla="*/ 19050 h 542925"/>
                  <a:gd name="connsiteX2" fmla="*/ 375285 w 375285"/>
                  <a:gd name="connsiteY2" fmla="*/ 542925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375285 w 375285"/>
                  <a:gd name="connsiteY2" fmla="*/ 542925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375285 w 375285"/>
                  <a:gd name="connsiteY2" fmla="*/ 542925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209550 w 375285"/>
                  <a:gd name="connsiteY2" fmla="*/ 129540 h 542925"/>
                  <a:gd name="connsiteX3" fmla="*/ 0 w 375285"/>
                  <a:gd name="connsiteY3" fmla="*/ 542925 h 542925"/>
                  <a:gd name="connsiteX4" fmla="*/ 13335 w 375285"/>
                  <a:gd name="connsiteY4" fmla="*/ 0 h 542925"/>
                  <a:gd name="connsiteX0" fmla="*/ 13335 w 375285"/>
                  <a:gd name="connsiteY0" fmla="*/ 0 h 542925"/>
                  <a:gd name="connsiteX1" fmla="*/ 375285 w 375285"/>
                  <a:gd name="connsiteY1" fmla="*/ 19050 h 542925"/>
                  <a:gd name="connsiteX2" fmla="*/ 369570 w 375285"/>
                  <a:gd name="connsiteY2" fmla="*/ 156210 h 542925"/>
                  <a:gd name="connsiteX3" fmla="*/ 0 w 375285"/>
                  <a:gd name="connsiteY3" fmla="*/ 542925 h 542925"/>
                  <a:gd name="connsiteX4" fmla="*/ 13335 w 375285"/>
                  <a:gd name="connsiteY4" fmla="*/ 0 h 542925"/>
                  <a:gd name="connsiteX0" fmla="*/ 43815 w 405765"/>
                  <a:gd name="connsiteY0" fmla="*/ 0 h 156210"/>
                  <a:gd name="connsiteX1" fmla="*/ 405765 w 405765"/>
                  <a:gd name="connsiteY1" fmla="*/ 19050 h 156210"/>
                  <a:gd name="connsiteX2" fmla="*/ 400050 w 405765"/>
                  <a:gd name="connsiteY2" fmla="*/ 156210 h 156210"/>
                  <a:gd name="connsiteX3" fmla="*/ 0 w 405765"/>
                  <a:gd name="connsiteY3" fmla="*/ 133350 h 156210"/>
                  <a:gd name="connsiteX4" fmla="*/ 43815 w 405765"/>
                  <a:gd name="connsiteY4" fmla="*/ 0 h 156210"/>
                  <a:gd name="connsiteX0" fmla="*/ 43815 w 405765"/>
                  <a:gd name="connsiteY0" fmla="*/ 0 h 187130"/>
                  <a:gd name="connsiteX1" fmla="*/ 405765 w 405765"/>
                  <a:gd name="connsiteY1" fmla="*/ 19050 h 187130"/>
                  <a:gd name="connsiteX2" fmla="*/ 400050 w 405765"/>
                  <a:gd name="connsiteY2" fmla="*/ 156210 h 187130"/>
                  <a:gd name="connsiteX3" fmla="*/ 0 w 405765"/>
                  <a:gd name="connsiteY3" fmla="*/ 133350 h 187130"/>
                  <a:gd name="connsiteX4" fmla="*/ 43815 w 405765"/>
                  <a:gd name="connsiteY4" fmla="*/ 0 h 187130"/>
                  <a:gd name="connsiteX0" fmla="*/ 43815 w 405765"/>
                  <a:gd name="connsiteY0" fmla="*/ 0 h 194741"/>
                  <a:gd name="connsiteX1" fmla="*/ 405765 w 405765"/>
                  <a:gd name="connsiteY1" fmla="*/ 19050 h 194741"/>
                  <a:gd name="connsiteX2" fmla="*/ 400050 w 405765"/>
                  <a:gd name="connsiteY2" fmla="*/ 156210 h 194741"/>
                  <a:gd name="connsiteX3" fmla="*/ 0 w 405765"/>
                  <a:gd name="connsiteY3" fmla="*/ 133350 h 194741"/>
                  <a:gd name="connsiteX4" fmla="*/ 43815 w 405765"/>
                  <a:gd name="connsiteY4" fmla="*/ 0 h 194741"/>
                  <a:gd name="connsiteX0" fmla="*/ 43815 w 405765"/>
                  <a:gd name="connsiteY0" fmla="*/ 0 h 201228"/>
                  <a:gd name="connsiteX1" fmla="*/ 405765 w 405765"/>
                  <a:gd name="connsiteY1" fmla="*/ 19050 h 201228"/>
                  <a:gd name="connsiteX2" fmla="*/ 400050 w 405765"/>
                  <a:gd name="connsiteY2" fmla="*/ 156210 h 201228"/>
                  <a:gd name="connsiteX3" fmla="*/ 0 w 405765"/>
                  <a:gd name="connsiteY3" fmla="*/ 133350 h 201228"/>
                  <a:gd name="connsiteX4" fmla="*/ 43815 w 405765"/>
                  <a:gd name="connsiteY4" fmla="*/ 0 h 201228"/>
                  <a:gd name="connsiteX0" fmla="*/ 43815 w 405765"/>
                  <a:gd name="connsiteY0" fmla="*/ 0 h 206552"/>
                  <a:gd name="connsiteX1" fmla="*/ 405765 w 405765"/>
                  <a:gd name="connsiteY1" fmla="*/ 19050 h 206552"/>
                  <a:gd name="connsiteX2" fmla="*/ 400050 w 405765"/>
                  <a:gd name="connsiteY2" fmla="*/ 156210 h 206552"/>
                  <a:gd name="connsiteX3" fmla="*/ 0 w 405765"/>
                  <a:gd name="connsiteY3" fmla="*/ 133350 h 206552"/>
                  <a:gd name="connsiteX4" fmla="*/ 43815 w 405765"/>
                  <a:gd name="connsiteY4" fmla="*/ 0 h 206552"/>
                  <a:gd name="connsiteX0" fmla="*/ 43815 w 405765"/>
                  <a:gd name="connsiteY0" fmla="*/ 0 h 206552"/>
                  <a:gd name="connsiteX1" fmla="*/ 405765 w 405765"/>
                  <a:gd name="connsiteY1" fmla="*/ 19050 h 206552"/>
                  <a:gd name="connsiteX2" fmla="*/ 400050 w 405765"/>
                  <a:gd name="connsiteY2" fmla="*/ 156210 h 206552"/>
                  <a:gd name="connsiteX3" fmla="*/ 0 w 405765"/>
                  <a:gd name="connsiteY3" fmla="*/ 133350 h 206552"/>
                  <a:gd name="connsiteX4" fmla="*/ 0 w 405765"/>
                  <a:gd name="connsiteY4" fmla="*/ 137160 h 206552"/>
                  <a:gd name="connsiteX5" fmla="*/ 43815 w 405765"/>
                  <a:gd name="connsiteY5" fmla="*/ 0 h 206552"/>
                  <a:gd name="connsiteX0" fmla="*/ 108585 w 470535"/>
                  <a:gd name="connsiteY0" fmla="*/ 53340 h 259892"/>
                  <a:gd name="connsiteX1" fmla="*/ 470535 w 470535"/>
                  <a:gd name="connsiteY1" fmla="*/ 72390 h 259892"/>
                  <a:gd name="connsiteX2" fmla="*/ 464820 w 470535"/>
                  <a:gd name="connsiteY2" fmla="*/ 209550 h 259892"/>
                  <a:gd name="connsiteX3" fmla="*/ 64770 w 470535"/>
                  <a:gd name="connsiteY3" fmla="*/ 186690 h 259892"/>
                  <a:gd name="connsiteX4" fmla="*/ 0 w 470535"/>
                  <a:gd name="connsiteY4" fmla="*/ 0 h 259892"/>
                  <a:gd name="connsiteX5" fmla="*/ 108585 w 470535"/>
                  <a:gd name="connsiteY5" fmla="*/ 53340 h 259892"/>
                  <a:gd name="connsiteX0" fmla="*/ 108585 w 470535"/>
                  <a:gd name="connsiteY0" fmla="*/ 60960 h 267512"/>
                  <a:gd name="connsiteX1" fmla="*/ 470535 w 470535"/>
                  <a:gd name="connsiteY1" fmla="*/ 80010 h 267512"/>
                  <a:gd name="connsiteX2" fmla="*/ 464820 w 470535"/>
                  <a:gd name="connsiteY2" fmla="*/ 217170 h 267512"/>
                  <a:gd name="connsiteX3" fmla="*/ 64770 w 470535"/>
                  <a:gd name="connsiteY3" fmla="*/ 194310 h 267512"/>
                  <a:gd name="connsiteX4" fmla="*/ 0 w 470535"/>
                  <a:gd name="connsiteY4" fmla="*/ 7620 h 267512"/>
                  <a:gd name="connsiteX5" fmla="*/ 1905 w 470535"/>
                  <a:gd name="connsiteY5" fmla="*/ 0 h 267512"/>
                  <a:gd name="connsiteX6" fmla="*/ 108585 w 470535"/>
                  <a:gd name="connsiteY6" fmla="*/ 60960 h 267512"/>
                  <a:gd name="connsiteX0" fmla="*/ 108585 w 470535"/>
                  <a:gd name="connsiteY0" fmla="*/ 106680 h 313232"/>
                  <a:gd name="connsiteX1" fmla="*/ 470535 w 470535"/>
                  <a:gd name="connsiteY1" fmla="*/ 125730 h 313232"/>
                  <a:gd name="connsiteX2" fmla="*/ 464820 w 470535"/>
                  <a:gd name="connsiteY2" fmla="*/ 262890 h 313232"/>
                  <a:gd name="connsiteX3" fmla="*/ 64770 w 470535"/>
                  <a:gd name="connsiteY3" fmla="*/ 240030 h 313232"/>
                  <a:gd name="connsiteX4" fmla="*/ 0 w 470535"/>
                  <a:gd name="connsiteY4" fmla="*/ 53340 h 313232"/>
                  <a:gd name="connsiteX5" fmla="*/ 13335 w 470535"/>
                  <a:gd name="connsiteY5" fmla="*/ 0 h 313232"/>
                  <a:gd name="connsiteX6" fmla="*/ 108585 w 470535"/>
                  <a:gd name="connsiteY6" fmla="*/ 106680 h 313232"/>
                  <a:gd name="connsiteX0" fmla="*/ 102870 w 464820"/>
                  <a:gd name="connsiteY0" fmla="*/ 106680 h 381000"/>
                  <a:gd name="connsiteX1" fmla="*/ 464820 w 464820"/>
                  <a:gd name="connsiteY1" fmla="*/ 125730 h 381000"/>
                  <a:gd name="connsiteX2" fmla="*/ 459105 w 464820"/>
                  <a:gd name="connsiteY2" fmla="*/ 262890 h 381000"/>
                  <a:gd name="connsiteX3" fmla="*/ 59055 w 464820"/>
                  <a:gd name="connsiteY3" fmla="*/ 240030 h 381000"/>
                  <a:gd name="connsiteX4" fmla="*/ 0 w 464820"/>
                  <a:gd name="connsiteY4" fmla="*/ 381000 h 381000"/>
                  <a:gd name="connsiteX5" fmla="*/ 7620 w 464820"/>
                  <a:gd name="connsiteY5" fmla="*/ 0 h 381000"/>
                  <a:gd name="connsiteX6" fmla="*/ 102870 w 464820"/>
                  <a:gd name="connsiteY6" fmla="*/ 106680 h 381000"/>
                  <a:gd name="connsiteX0" fmla="*/ 175260 w 537210"/>
                  <a:gd name="connsiteY0" fmla="*/ 0 h 274320"/>
                  <a:gd name="connsiteX1" fmla="*/ 537210 w 537210"/>
                  <a:gd name="connsiteY1" fmla="*/ 19050 h 274320"/>
                  <a:gd name="connsiteX2" fmla="*/ 531495 w 537210"/>
                  <a:gd name="connsiteY2" fmla="*/ 156210 h 274320"/>
                  <a:gd name="connsiteX3" fmla="*/ 131445 w 537210"/>
                  <a:gd name="connsiteY3" fmla="*/ 133350 h 274320"/>
                  <a:gd name="connsiteX4" fmla="*/ 72390 w 537210"/>
                  <a:gd name="connsiteY4" fmla="*/ 274320 h 274320"/>
                  <a:gd name="connsiteX5" fmla="*/ 0 w 537210"/>
                  <a:gd name="connsiteY5" fmla="*/ 9525 h 274320"/>
                  <a:gd name="connsiteX6" fmla="*/ 175260 w 537210"/>
                  <a:gd name="connsiteY6" fmla="*/ 0 h 274320"/>
                  <a:gd name="connsiteX0" fmla="*/ 123825 w 485775"/>
                  <a:gd name="connsiteY0" fmla="*/ 51435 h 325755"/>
                  <a:gd name="connsiteX1" fmla="*/ 485775 w 485775"/>
                  <a:gd name="connsiteY1" fmla="*/ 70485 h 325755"/>
                  <a:gd name="connsiteX2" fmla="*/ 480060 w 485775"/>
                  <a:gd name="connsiteY2" fmla="*/ 207645 h 325755"/>
                  <a:gd name="connsiteX3" fmla="*/ 80010 w 485775"/>
                  <a:gd name="connsiteY3" fmla="*/ 184785 h 325755"/>
                  <a:gd name="connsiteX4" fmla="*/ 20955 w 485775"/>
                  <a:gd name="connsiteY4" fmla="*/ 325755 h 325755"/>
                  <a:gd name="connsiteX5" fmla="*/ 0 w 485775"/>
                  <a:gd name="connsiteY5" fmla="*/ 0 h 325755"/>
                  <a:gd name="connsiteX6" fmla="*/ 123825 w 485775"/>
                  <a:gd name="connsiteY6" fmla="*/ 51435 h 325755"/>
                  <a:gd name="connsiteX0" fmla="*/ 270510 w 632460"/>
                  <a:gd name="connsiteY0" fmla="*/ 30480 h 304800"/>
                  <a:gd name="connsiteX1" fmla="*/ 632460 w 632460"/>
                  <a:gd name="connsiteY1" fmla="*/ 49530 h 304800"/>
                  <a:gd name="connsiteX2" fmla="*/ 626745 w 632460"/>
                  <a:gd name="connsiteY2" fmla="*/ 186690 h 304800"/>
                  <a:gd name="connsiteX3" fmla="*/ 226695 w 632460"/>
                  <a:gd name="connsiteY3" fmla="*/ 163830 h 304800"/>
                  <a:gd name="connsiteX4" fmla="*/ 167640 w 632460"/>
                  <a:gd name="connsiteY4" fmla="*/ 304800 h 304800"/>
                  <a:gd name="connsiteX5" fmla="*/ 0 w 632460"/>
                  <a:gd name="connsiteY5" fmla="*/ 0 h 304800"/>
                  <a:gd name="connsiteX6" fmla="*/ 270510 w 632460"/>
                  <a:gd name="connsiteY6" fmla="*/ 30480 h 304800"/>
                  <a:gd name="connsiteX0" fmla="*/ 270510 w 632460"/>
                  <a:gd name="connsiteY0" fmla="*/ 70933 h 345253"/>
                  <a:gd name="connsiteX1" fmla="*/ 632460 w 632460"/>
                  <a:gd name="connsiteY1" fmla="*/ 89983 h 345253"/>
                  <a:gd name="connsiteX2" fmla="*/ 626745 w 632460"/>
                  <a:gd name="connsiteY2" fmla="*/ 227143 h 345253"/>
                  <a:gd name="connsiteX3" fmla="*/ 226695 w 632460"/>
                  <a:gd name="connsiteY3" fmla="*/ 204283 h 345253"/>
                  <a:gd name="connsiteX4" fmla="*/ 167640 w 632460"/>
                  <a:gd name="connsiteY4" fmla="*/ 345253 h 345253"/>
                  <a:gd name="connsiteX5" fmla="*/ 0 w 632460"/>
                  <a:gd name="connsiteY5" fmla="*/ 40453 h 345253"/>
                  <a:gd name="connsiteX6" fmla="*/ 270510 w 632460"/>
                  <a:gd name="connsiteY6" fmla="*/ 70933 h 345253"/>
                  <a:gd name="connsiteX0" fmla="*/ 270510 w 632460"/>
                  <a:gd name="connsiteY0" fmla="*/ 73449 h 347769"/>
                  <a:gd name="connsiteX1" fmla="*/ 632460 w 632460"/>
                  <a:gd name="connsiteY1" fmla="*/ 92499 h 347769"/>
                  <a:gd name="connsiteX2" fmla="*/ 626745 w 632460"/>
                  <a:gd name="connsiteY2" fmla="*/ 229659 h 347769"/>
                  <a:gd name="connsiteX3" fmla="*/ 226695 w 632460"/>
                  <a:gd name="connsiteY3" fmla="*/ 206799 h 347769"/>
                  <a:gd name="connsiteX4" fmla="*/ 167640 w 632460"/>
                  <a:gd name="connsiteY4" fmla="*/ 347769 h 347769"/>
                  <a:gd name="connsiteX5" fmla="*/ 0 w 632460"/>
                  <a:gd name="connsiteY5" fmla="*/ 42969 h 347769"/>
                  <a:gd name="connsiteX6" fmla="*/ 270510 w 632460"/>
                  <a:gd name="connsiteY6" fmla="*/ 73449 h 347769"/>
                  <a:gd name="connsiteX0" fmla="*/ 299493 w 661443"/>
                  <a:gd name="connsiteY0" fmla="*/ 52917 h 327237"/>
                  <a:gd name="connsiteX1" fmla="*/ 661443 w 661443"/>
                  <a:gd name="connsiteY1" fmla="*/ 71967 h 327237"/>
                  <a:gd name="connsiteX2" fmla="*/ 655728 w 661443"/>
                  <a:gd name="connsiteY2" fmla="*/ 209127 h 327237"/>
                  <a:gd name="connsiteX3" fmla="*/ 255678 w 661443"/>
                  <a:gd name="connsiteY3" fmla="*/ 186267 h 327237"/>
                  <a:gd name="connsiteX4" fmla="*/ 196623 w 661443"/>
                  <a:gd name="connsiteY4" fmla="*/ 327237 h 327237"/>
                  <a:gd name="connsiteX5" fmla="*/ 28983 w 661443"/>
                  <a:gd name="connsiteY5" fmla="*/ 22437 h 327237"/>
                  <a:gd name="connsiteX6" fmla="*/ 27077 w 661443"/>
                  <a:gd name="connsiteY6" fmla="*/ 26248 h 327237"/>
                  <a:gd name="connsiteX7" fmla="*/ 299493 w 661443"/>
                  <a:gd name="connsiteY7" fmla="*/ 52917 h 327237"/>
                  <a:gd name="connsiteX0" fmla="*/ 281709 w 643659"/>
                  <a:gd name="connsiteY0" fmla="*/ 72108 h 346428"/>
                  <a:gd name="connsiteX1" fmla="*/ 643659 w 643659"/>
                  <a:gd name="connsiteY1" fmla="*/ 91158 h 346428"/>
                  <a:gd name="connsiteX2" fmla="*/ 637944 w 643659"/>
                  <a:gd name="connsiteY2" fmla="*/ 228318 h 346428"/>
                  <a:gd name="connsiteX3" fmla="*/ 237894 w 643659"/>
                  <a:gd name="connsiteY3" fmla="*/ 205458 h 346428"/>
                  <a:gd name="connsiteX4" fmla="*/ 178839 w 643659"/>
                  <a:gd name="connsiteY4" fmla="*/ 346428 h 346428"/>
                  <a:gd name="connsiteX5" fmla="*/ 11199 w 643659"/>
                  <a:gd name="connsiteY5" fmla="*/ 41628 h 346428"/>
                  <a:gd name="connsiteX6" fmla="*/ 56918 w 643659"/>
                  <a:gd name="connsiteY6" fmla="*/ 3529 h 346428"/>
                  <a:gd name="connsiteX7" fmla="*/ 281709 w 643659"/>
                  <a:gd name="connsiteY7" fmla="*/ 72108 h 346428"/>
                  <a:gd name="connsiteX0" fmla="*/ 512615 w 874565"/>
                  <a:gd name="connsiteY0" fmla="*/ 68632 h 407722"/>
                  <a:gd name="connsiteX1" fmla="*/ 874565 w 874565"/>
                  <a:gd name="connsiteY1" fmla="*/ 87682 h 407722"/>
                  <a:gd name="connsiteX2" fmla="*/ 868850 w 874565"/>
                  <a:gd name="connsiteY2" fmla="*/ 224842 h 407722"/>
                  <a:gd name="connsiteX3" fmla="*/ 468800 w 874565"/>
                  <a:gd name="connsiteY3" fmla="*/ 201982 h 407722"/>
                  <a:gd name="connsiteX4" fmla="*/ 409745 w 874565"/>
                  <a:gd name="connsiteY4" fmla="*/ 342952 h 407722"/>
                  <a:gd name="connsiteX5" fmla="*/ 2075 w 874565"/>
                  <a:gd name="connsiteY5" fmla="*/ 407722 h 407722"/>
                  <a:gd name="connsiteX6" fmla="*/ 287824 w 874565"/>
                  <a:gd name="connsiteY6" fmla="*/ 53 h 407722"/>
                  <a:gd name="connsiteX7" fmla="*/ 512615 w 874565"/>
                  <a:gd name="connsiteY7" fmla="*/ 68632 h 407722"/>
                  <a:gd name="connsiteX0" fmla="*/ 512628 w 874578"/>
                  <a:gd name="connsiteY0" fmla="*/ 11492 h 350582"/>
                  <a:gd name="connsiteX1" fmla="*/ 874578 w 874578"/>
                  <a:gd name="connsiteY1" fmla="*/ 30542 h 350582"/>
                  <a:gd name="connsiteX2" fmla="*/ 868863 w 874578"/>
                  <a:gd name="connsiteY2" fmla="*/ 167702 h 350582"/>
                  <a:gd name="connsiteX3" fmla="*/ 468813 w 874578"/>
                  <a:gd name="connsiteY3" fmla="*/ 144842 h 350582"/>
                  <a:gd name="connsiteX4" fmla="*/ 409758 w 874578"/>
                  <a:gd name="connsiteY4" fmla="*/ 285812 h 350582"/>
                  <a:gd name="connsiteX5" fmla="*/ 2088 w 874578"/>
                  <a:gd name="connsiteY5" fmla="*/ 350582 h 350582"/>
                  <a:gd name="connsiteX6" fmla="*/ 285932 w 874578"/>
                  <a:gd name="connsiteY6" fmla="*/ 63 h 350582"/>
                  <a:gd name="connsiteX7" fmla="*/ 512628 w 874578"/>
                  <a:gd name="connsiteY7" fmla="*/ 11492 h 350582"/>
                  <a:gd name="connsiteX0" fmla="*/ 512730 w 874680"/>
                  <a:gd name="connsiteY0" fmla="*/ 40061 h 379151"/>
                  <a:gd name="connsiteX1" fmla="*/ 874680 w 874680"/>
                  <a:gd name="connsiteY1" fmla="*/ 59111 h 379151"/>
                  <a:gd name="connsiteX2" fmla="*/ 868965 w 874680"/>
                  <a:gd name="connsiteY2" fmla="*/ 196271 h 379151"/>
                  <a:gd name="connsiteX3" fmla="*/ 468915 w 874680"/>
                  <a:gd name="connsiteY3" fmla="*/ 173411 h 379151"/>
                  <a:gd name="connsiteX4" fmla="*/ 409860 w 874680"/>
                  <a:gd name="connsiteY4" fmla="*/ 314381 h 379151"/>
                  <a:gd name="connsiteX5" fmla="*/ 2190 w 874680"/>
                  <a:gd name="connsiteY5" fmla="*/ 379151 h 379151"/>
                  <a:gd name="connsiteX6" fmla="*/ 272699 w 874680"/>
                  <a:gd name="connsiteY6" fmla="*/ 57 h 379151"/>
                  <a:gd name="connsiteX7" fmla="*/ 512730 w 874680"/>
                  <a:gd name="connsiteY7" fmla="*/ 40061 h 379151"/>
                  <a:gd name="connsiteX0" fmla="*/ 512730 w 874680"/>
                  <a:gd name="connsiteY0" fmla="*/ 66449 h 405539"/>
                  <a:gd name="connsiteX1" fmla="*/ 874680 w 874680"/>
                  <a:gd name="connsiteY1" fmla="*/ 85499 h 405539"/>
                  <a:gd name="connsiteX2" fmla="*/ 868965 w 874680"/>
                  <a:gd name="connsiteY2" fmla="*/ 222659 h 405539"/>
                  <a:gd name="connsiteX3" fmla="*/ 468915 w 874680"/>
                  <a:gd name="connsiteY3" fmla="*/ 199799 h 405539"/>
                  <a:gd name="connsiteX4" fmla="*/ 409860 w 874680"/>
                  <a:gd name="connsiteY4" fmla="*/ 340769 h 405539"/>
                  <a:gd name="connsiteX5" fmla="*/ 2190 w 874680"/>
                  <a:gd name="connsiteY5" fmla="*/ 405539 h 405539"/>
                  <a:gd name="connsiteX6" fmla="*/ 272699 w 874680"/>
                  <a:gd name="connsiteY6" fmla="*/ 26445 h 405539"/>
                  <a:gd name="connsiteX7" fmla="*/ 512730 w 874680"/>
                  <a:gd name="connsiteY7" fmla="*/ 66449 h 405539"/>
                  <a:gd name="connsiteX0" fmla="*/ 512730 w 874680"/>
                  <a:gd name="connsiteY0" fmla="*/ 69506 h 408596"/>
                  <a:gd name="connsiteX1" fmla="*/ 874680 w 874680"/>
                  <a:gd name="connsiteY1" fmla="*/ 88556 h 408596"/>
                  <a:gd name="connsiteX2" fmla="*/ 868965 w 874680"/>
                  <a:gd name="connsiteY2" fmla="*/ 225716 h 408596"/>
                  <a:gd name="connsiteX3" fmla="*/ 468915 w 874680"/>
                  <a:gd name="connsiteY3" fmla="*/ 202856 h 408596"/>
                  <a:gd name="connsiteX4" fmla="*/ 409860 w 874680"/>
                  <a:gd name="connsiteY4" fmla="*/ 343826 h 408596"/>
                  <a:gd name="connsiteX5" fmla="*/ 2190 w 874680"/>
                  <a:gd name="connsiteY5" fmla="*/ 408596 h 408596"/>
                  <a:gd name="connsiteX6" fmla="*/ 272699 w 874680"/>
                  <a:gd name="connsiteY6" fmla="*/ 29502 h 408596"/>
                  <a:gd name="connsiteX7" fmla="*/ 512730 w 874680"/>
                  <a:gd name="connsiteY7" fmla="*/ 69506 h 408596"/>
                  <a:gd name="connsiteX0" fmla="*/ 522181 w 884131"/>
                  <a:gd name="connsiteY0" fmla="*/ 69506 h 399071"/>
                  <a:gd name="connsiteX1" fmla="*/ 884131 w 884131"/>
                  <a:gd name="connsiteY1" fmla="*/ 88556 h 399071"/>
                  <a:gd name="connsiteX2" fmla="*/ 878416 w 884131"/>
                  <a:gd name="connsiteY2" fmla="*/ 225716 h 399071"/>
                  <a:gd name="connsiteX3" fmla="*/ 478366 w 884131"/>
                  <a:gd name="connsiteY3" fmla="*/ 202856 h 399071"/>
                  <a:gd name="connsiteX4" fmla="*/ 419311 w 884131"/>
                  <a:gd name="connsiteY4" fmla="*/ 343826 h 399071"/>
                  <a:gd name="connsiteX5" fmla="*/ 2116 w 884131"/>
                  <a:gd name="connsiteY5" fmla="*/ 399071 h 399071"/>
                  <a:gd name="connsiteX6" fmla="*/ 282150 w 884131"/>
                  <a:gd name="connsiteY6" fmla="*/ 29502 h 399071"/>
                  <a:gd name="connsiteX7" fmla="*/ 522181 w 884131"/>
                  <a:gd name="connsiteY7" fmla="*/ 69506 h 399071"/>
                  <a:gd name="connsiteX0" fmla="*/ 512731 w 874681"/>
                  <a:gd name="connsiteY0" fmla="*/ 69506 h 400976"/>
                  <a:gd name="connsiteX1" fmla="*/ 874681 w 874681"/>
                  <a:gd name="connsiteY1" fmla="*/ 88556 h 400976"/>
                  <a:gd name="connsiteX2" fmla="*/ 868966 w 874681"/>
                  <a:gd name="connsiteY2" fmla="*/ 225716 h 400976"/>
                  <a:gd name="connsiteX3" fmla="*/ 468916 w 874681"/>
                  <a:gd name="connsiteY3" fmla="*/ 202856 h 400976"/>
                  <a:gd name="connsiteX4" fmla="*/ 409861 w 874681"/>
                  <a:gd name="connsiteY4" fmla="*/ 343826 h 400976"/>
                  <a:gd name="connsiteX5" fmla="*/ 2191 w 874681"/>
                  <a:gd name="connsiteY5" fmla="*/ 400976 h 400976"/>
                  <a:gd name="connsiteX6" fmla="*/ 272700 w 874681"/>
                  <a:gd name="connsiteY6" fmla="*/ 29502 h 400976"/>
                  <a:gd name="connsiteX7" fmla="*/ 512731 w 874681"/>
                  <a:gd name="connsiteY7" fmla="*/ 69506 h 400976"/>
                  <a:gd name="connsiteX0" fmla="*/ 510540 w 872490"/>
                  <a:gd name="connsiteY0" fmla="*/ 69506 h 400976"/>
                  <a:gd name="connsiteX1" fmla="*/ 872490 w 872490"/>
                  <a:gd name="connsiteY1" fmla="*/ 88556 h 400976"/>
                  <a:gd name="connsiteX2" fmla="*/ 866775 w 872490"/>
                  <a:gd name="connsiteY2" fmla="*/ 225716 h 400976"/>
                  <a:gd name="connsiteX3" fmla="*/ 466725 w 872490"/>
                  <a:gd name="connsiteY3" fmla="*/ 202856 h 400976"/>
                  <a:gd name="connsiteX4" fmla="*/ 407670 w 872490"/>
                  <a:gd name="connsiteY4" fmla="*/ 343826 h 400976"/>
                  <a:gd name="connsiteX5" fmla="*/ 0 w 872490"/>
                  <a:gd name="connsiteY5" fmla="*/ 400976 h 400976"/>
                  <a:gd name="connsiteX6" fmla="*/ 270509 w 872490"/>
                  <a:gd name="connsiteY6" fmla="*/ 29502 h 400976"/>
                  <a:gd name="connsiteX7" fmla="*/ 510540 w 872490"/>
                  <a:gd name="connsiteY7" fmla="*/ 69506 h 400976"/>
                  <a:gd name="connsiteX0" fmla="*/ 510540 w 872490"/>
                  <a:gd name="connsiteY0" fmla="*/ 69506 h 400976"/>
                  <a:gd name="connsiteX1" fmla="*/ 872490 w 872490"/>
                  <a:gd name="connsiteY1" fmla="*/ 88556 h 400976"/>
                  <a:gd name="connsiteX2" fmla="*/ 866775 w 872490"/>
                  <a:gd name="connsiteY2" fmla="*/ 225716 h 400976"/>
                  <a:gd name="connsiteX3" fmla="*/ 466725 w 872490"/>
                  <a:gd name="connsiteY3" fmla="*/ 202856 h 400976"/>
                  <a:gd name="connsiteX4" fmla="*/ 407670 w 872490"/>
                  <a:gd name="connsiteY4" fmla="*/ 343826 h 400976"/>
                  <a:gd name="connsiteX5" fmla="*/ 0 w 872490"/>
                  <a:gd name="connsiteY5" fmla="*/ 400976 h 400976"/>
                  <a:gd name="connsiteX6" fmla="*/ 270509 w 872490"/>
                  <a:gd name="connsiteY6" fmla="*/ 29502 h 400976"/>
                  <a:gd name="connsiteX7" fmla="*/ 510540 w 872490"/>
                  <a:gd name="connsiteY7" fmla="*/ 69506 h 400976"/>
                  <a:gd name="connsiteX0" fmla="*/ 510540 w 872490"/>
                  <a:gd name="connsiteY0" fmla="*/ 69506 h 400976"/>
                  <a:gd name="connsiteX1" fmla="*/ 872490 w 872490"/>
                  <a:gd name="connsiteY1" fmla="*/ 88556 h 400976"/>
                  <a:gd name="connsiteX2" fmla="*/ 866775 w 872490"/>
                  <a:gd name="connsiteY2" fmla="*/ 225716 h 400976"/>
                  <a:gd name="connsiteX3" fmla="*/ 466725 w 872490"/>
                  <a:gd name="connsiteY3" fmla="*/ 202856 h 400976"/>
                  <a:gd name="connsiteX4" fmla="*/ 407670 w 872490"/>
                  <a:gd name="connsiteY4" fmla="*/ 343826 h 400976"/>
                  <a:gd name="connsiteX5" fmla="*/ 0 w 872490"/>
                  <a:gd name="connsiteY5" fmla="*/ 400976 h 400976"/>
                  <a:gd name="connsiteX6" fmla="*/ 270509 w 872490"/>
                  <a:gd name="connsiteY6" fmla="*/ 29502 h 400976"/>
                  <a:gd name="connsiteX7" fmla="*/ 510540 w 872490"/>
                  <a:gd name="connsiteY7" fmla="*/ 69506 h 400976"/>
                  <a:gd name="connsiteX0" fmla="*/ 512445 w 874395"/>
                  <a:gd name="connsiteY0" fmla="*/ 69506 h 393356"/>
                  <a:gd name="connsiteX1" fmla="*/ 874395 w 874395"/>
                  <a:gd name="connsiteY1" fmla="*/ 88556 h 393356"/>
                  <a:gd name="connsiteX2" fmla="*/ 868680 w 874395"/>
                  <a:gd name="connsiteY2" fmla="*/ 225716 h 393356"/>
                  <a:gd name="connsiteX3" fmla="*/ 468630 w 874395"/>
                  <a:gd name="connsiteY3" fmla="*/ 202856 h 393356"/>
                  <a:gd name="connsiteX4" fmla="*/ 409575 w 874395"/>
                  <a:gd name="connsiteY4" fmla="*/ 343826 h 393356"/>
                  <a:gd name="connsiteX5" fmla="*/ 0 w 874395"/>
                  <a:gd name="connsiteY5" fmla="*/ 393356 h 393356"/>
                  <a:gd name="connsiteX6" fmla="*/ 272414 w 874395"/>
                  <a:gd name="connsiteY6" fmla="*/ 29502 h 393356"/>
                  <a:gd name="connsiteX7" fmla="*/ 512445 w 874395"/>
                  <a:gd name="connsiteY7" fmla="*/ 69506 h 393356"/>
                  <a:gd name="connsiteX0" fmla="*/ 512445 w 874395"/>
                  <a:gd name="connsiteY0" fmla="*/ 69506 h 393356"/>
                  <a:gd name="connsiteX1" fmla="*/ 874395 w 874395"/>
                  <a:gd name="connsiteY1" fmla="*/ 88556 h 393356"/>
                  <a:gd name="connsiteX2" fmla="*/ 868680 w 874395"/>
                  <a:gd name="connsiteY2" fmla="*/ 225716 h 393356"/>
                  <a:gd name="connsiteX3" fmla="*/ 468630 w 874395"/>
                  <a:gd name="connsiteY3" fmla="*/ 202856 h 393356"/>
                  <a:gd name="connsiteX4" fmla="*/ 409575 w 874395"/>
                  <a:gd name="connsiteY4" fmla="*/ 343826 h 393356"/>
                  <a:gd name="connsiteX5" fmla="*/ 0 w 874395"/>
                  <a:gd name="connsiteY5" fmla="*/ 393356 h 393356"/>
                  <a:gd name="connsiteX6" fmla="*/ 272414 w 874395"/>
                  <a:gd name="connsiteY6" fmla="*/ 29502 h 393356"/>
                  <a:gd name="connsiteX7" fmla="*/ 512445 w 874395"/>
                  <a:gd name="connsiteY7" fmla="*/ 69506 h 393356"/>
                  <a:gd name="connsiteX0" fmla="*/ 512445 w 874395"/>
                  <a:gd name="connsiteY0" fmla="*/ 69506 h 393356"/>
                  <a:gd name="connsiteX1" fmla="*/ 874395 w 874395"/>
                  <a:gd name="connsiteY1" fmla="*/ 88556 h 393356"/>
                  <a:gd name="connsiteX2" fmla="*/ 868680 w 874395"/>
                  <a:gd name="connsiteY2" fmla="*/ 225716 h 393356"/>
                  <a:gd name="connsiteX3" fmla="*/ 468630 w 874395"/>
                  <a:gd name="connsiteY3" fmla="*/ 202856 h 393356"/>
                  <a:gd name="connsiteX4" fmla="*/ 409575 w 874395"/>
                  <a:gd name="connsiteY4" fmla="*/ 343826 h 393356"/>
                  <a:gd name="connsiteX5" fmla="*/ 177166 w 874395"/>
                  <a:gd name="connsiteY5" fmla="*/ 366688 h 393356"/>
                  <a:gd name="connsiteX6" fmla="*/ 0 w 874395"/>
                  <a:gd name="connsiteY6" fmla="*/ 393356 h 393356"/>
                  <a:gd name="connsiteX7" fmla="*/ 272414 w 874395"/>
                  <a:gd name="connsiteY7" fmla="*/ 29502 h 393356"/>
                  <a:gd name="connsiteX8" fmla="*/ 512445 w 874395"/>
                  <a:gd name="connsiteY8" fmla="*/ 69506 h 393356"/>
                  <a:gd name="connsiteX0" fmla="*/ 632459 w 994409"/>
                  <a:gd name="connsiteY0" fmla="*/ 69506 h 761023"/>
                  <a:gd name="connsiteX1" fmla="*/ 994409 w 994409"/>
                  <a:gd name="connsiteY1" fmla="*/ 88556 h 761023"/>
                  <a:gd name="connsiteX2" fmla="*/ 988694 w 994409"/>
                  <a:gd name="connsiteY2" fmla="*/ 225716 h 761023"/>
                  <a:gd name="connsiteX3" fmla="*/ 588644 w 994409"/>
                  <a:gd name="connsiteY3" fmla="*/ 202856 h 761023"/>
                  <a:gd name="connsiteX4" fmla="*/ 529589 w 994409"/>
                  <a:gd name="connsiteY4" fmla="*/ 343826 h 761023"/>
                  <a:gd name="connsiteX5" fmla="*/ 0 w 994409"/>
                  <a:gd name="connsiteY5" fmla="*/ 761023 h 761023"/>
                  <a:gd name="connsiteX6" fmla="*/ 120014 w 994409"/>
                  <a:gd name="connsiteY6" fmla="*/ 393356 h 761023"/>
                  <a:gd name="connsiteX7" fmla="*/ 392428 w 994409"/>
                  <a:gd name="connsiteY7" fmla="*/ 29502 h 761023"/>
                  <a:gd name="connsiteX8" fmla="*/ 632459 w 994409"/>
                  <a:gd name="connsiteY8" fmla="*/ 69506 h 761023"/>
                  <a:gd name="connsiteX0" fmla="*/ 632459 w 994409"/>
                  <a:gd name="connsiteY0" fmla="*/ 69506 h 761023"/>
                  <a:gd name="connsiteX1" fmla="*/ 994409 w 994409"/>
                  <a:gd name="connsiteY1" fmla="*/ 88556 h 761023"/>
                  <a:gd name="connsiteX2" fmla="*/ 988694 w 994409"/>
                  <a:gd name="connsiteY2" fmla="*/ 225716 h 761023"/>
                  <a:gd name="connsiteX3" fmla="*/ 588644 w 994409"/>
                  <a:gd name="connsiteY3" fmla="*/ 202856 h 761023"/>
                  <a:gd name="connsiteX4" fmla="*/ 529589 w 994409"/>
                  <a:gd name="connsiteY4" fmla="*/ 343826 h 761023"/>
                  <a:gd name="connsiteX5" fmla="*/ 0 w 994409"/>
                  <a:gd name="connsiteY5" fmla="*/ 761023 h 761023"/>
                  <a:gd name="connsiteX6" fmla="*/ 120014 w 994409"/>
                  <a:gd name="connsiteY6" fmla="*/ 393356 h 761023"/>
                  <a:gd name="connsiteX7" fmla="*/ 392428 w 994409"/>
                  <a:gd name="connsiteY7" fmla="*/ 29502 h 761023"/>
                  <a:gd name="connsiteX8" fmla="*/ 632459 w 994409"/>
                  <a:gd name="connsiteY8" fmla="*/ 69506 h 761023"/>
                  <a:gd name="connsiteX0" fmla="*/ 632459 w 994409"/>
                  <a:gd name="connsiteY0" fmla="*/ 69506 h 761023"/>
                  <a:gd name="connsiteX1" fmla="*/ 994409 w 994409"/>
                  <a:gd name="connsiteY1" fmla="*/ 88556 h 761023"/>
                  <a:gd name="connsiteX2" fmla="*/ 988694 w 994409"/>
                  <a:gd name="connsiteY2" fmla="*/ 225716 h 761023"/>
                  <a:gd name="connsiteX3" fmla="*/ 588644 w 994409"/>
                  <a:gd name="connsiteY3" fmla="*/ 202856 h 761023"/>
                  <a:gd name="connsiteX4" fmla="*/ 529589 w 994409"/>
                  <a:gd name="connsiteY4" fmla="*/ 343826 h 761023"/>
                  <a:gd name="connsiteX5" fmla="*/ 0 w 994409"/>
                  <a:gd name="connsiteY5" fmla="*/ 761023 h 761023"/>
                  <a:gd name="connsiteX6" fmla="*/ 120014 w 994409"/>
                  <a:gd name="connsiteY6" fmla="*/ 393356 h 761023"/>
                  <a:gd name="connsiteX7" fmla="*/ 392428 w 994409"/>
                  <a:gd name="connsiteY7" fmla="*/ 29502 h 761023"/>
                  <a:gd name="connsiteX8" fmla="*/ 632459 w 994409"/>
                  <a:gd name="connsiteY8" fmla="*/ 69506 h 761023"/>
                  <a:gd name="connsiteX0" fmla="*/ 632459 w 994409"/>
                  <a:gd name="connsiteY0" fmla="*/ 69506 h 721018"/>
                  <a:gd name="connsiteX1" fmla="*/ 994409 w 994409"/>
                  <a:gd name="connsiteY1" fmla="*/ 88556 h 721018"/>
                  <a:gd name="connsiteX2" fmla="*/ 988694 w 994409"/>
                  <a:gd name="connsiteY2" fmla="*/ 225716 h 721018"/>
                  <a:gd name="connsiteX3" fmla="*/ 588644 w 994409"/>
                  <a:gd name="connsiteY3" fmla="*/ 202856 h 721018"/>
                  <a:gd name="connsiteX4" fmla="*/ 529589 w 994409"/>
                  <a:gd name="connsiteY4" fmla="*/ 343826 h 721018"/>
                  <a:gd name="connsiteX5" fmla="*/ 0 w 994409"/>
                  <a:gd name="connsiteY5" fmla="*/ 721018 h 721018"/>
                  <a:gd name="connsiteX6" fmla="*/ 120014 w 994409"/>
                  <a:gd name="connsiteY6" fmla="*/ 393356 h 721018"/>
                  <a:gd name="connsiteX7" fmla="*/ 392428 w 994409"/>
                  <a:gd name="connsiteY7" fmla="*/ 29502 h 721018"/>
                  <a:gd name="connsiteX8" fmla="*/ 632459 w 994409"/>
                  <a:gd name="connsiteY8" fmla="*/ 69506 h 721018"/>
                  <a:gd name="connsiteX0" fmla="*/ 678024 w 1039974"/>
                  <a:gd name="connsiteY0" fmla="*/ 69506 h 766160"/>
                  <a:gd name="connsiteX1" fmla="*/ 1039974 w 1039974"/>
                  <a:gd name="connsiteY1" fmla="*/ 88556 h 766160"/>
                  <a:gd name="connsiteX2" fmla="*/ 1034259 w 1039974"/>
                  <a:gd name="connsiteY2" fmla="*/ 225716 h 766160"/>
                  <a:gd name="connsiteX3" fmla="*/ 634209 w 1039974"/>
                  <a:gd name="connsiteY3" fmla="*/ 202856 h 766160"/>
                  <a:gd name="connsiteX4" fmla="*/ 575154 w 1039974"/>
                  <a:gd name="connsiteY4" fmla="*/ 343826 h 766160"/>
                  <a:gd name="connsiteX5" fmla="*/ 45565 w 1039974"/>
                  <a:gd name="connsiteY5" fmla="*/ 721018 h 766160"/>
                  <a:gd name="connsiteX6" fmla="*/ 41755 w 1039974"/>
                  <a:gd name="connsiteY6" fmla="*/ 722923 h 766160"/>
                  <a:gd name="connsiteX7" fmla="*/ 165579 w 1039974"/>
                  <a:gd name="connsiteY7" fmla="*/ 393356 h 766160"/>
                  <a:gd name="connsiteX8" fmla="*/ 437993 w 1039974"/>
                  <a:gd name="connsiteY8" fmla="*/ 29502 h 766160"/>
                  <a:gd name="connsiteX9" fmla="*/ 678024 w 1039974"/>
                  <a:gd name="connsiteY9" fmla="*/ 69506 h 766160"/>
                  <a:gd name="connsiteX0" fmla="*/ 672464 w 1034414"/>
                  <a:gd name="connsiteY0" fmla="*/ 69506 h 746494"/>
                  <a:gd name="connsiteX1" fmla="*/ 1034414 w 1034414"/>
                  <a:gd name="connsiteY1" fmla="*/ 88556 h 746494"/>
                  <a:gd name="connsiteX2" fmla="*/ 1028699 w 1034414"/>
                  <a:gd name="connsiteY2" fmla="*/ 225716 h 746494"/>
                  <a:gd name="connsiteX3" fmla="*/ 628649 w 1034414"/>
                  <a:gd name="connsiteY3" fmla="*/ 202856 h 746494"/>
                  <a:gd name="connsiteX4" fmla="*/ 569594 w 1034414"/>
                  <a:gd name="connsiteY4" fmla="*/ 343826 h 746494"/>
                  <a:gd name="connsiteX5" fmla="*/ 40005 w 1034414"/>
                  <a:gd name="connsiteY5" fmla="*/ 721018 h 746494"/>
                  <a:gd name="connsiteX6" fmla="*/ 55245 w 1034414"/>
                  <a:gd name="connsiteY6" fmla="*/ 661963 h 746494"/>
                  <a:gd name="connsiteX7" fmla="*/ 160019 w 1034414"/>
                  <a:gd name="connsiteY7" fmla="*/ 393356 h 746494"/>
                  <a:gd name="connsiteX8" fmla="*/ 432433 w 1034414"/>
                  <a:gd name="connsiteY8" fmla="*/ 29502 h 746494"/>
                  <a:gd name="connsiteX9" fmla="*/ 672464 w 1034414"/>
                  <a:gd name="connsiteY9" fmla="*/ 69506 h 746494"/>
                  <a:gd name="connsiteX0" fmla="*/ 880577 w 1242527"/>
                  <a:gd name="connsiteY0" fmla="*/ 69506 h 1072386"/>
                  <a:gd name="connsiteX1" fmla="*/ 1242527 w 1242527"/>
                  <a:gd name="connsiteY1" fmla="*/ 88556 h 1072386"/>
                  <a:gd name="connsiteX2" fmla="*/ 1236812 w 1242527"/>
                  <a:gd name="connsiteY2" fmla="*/ 225716 h 1072386"/>
                  <a:gd name="connsiteX3" fmla="*/ 836762 w 1242527"/>
                  <a:gd name="connsiteY3" fmla="*/ 202856 h 1072386"/>
                  <a:gd name="connsiteX4" fmla="*/ 777707 w 1242527"/>
                  <a:gd name="connsiteY4" fmla="*/ 343826 h 1072386"/>
                  <a:gd name="connsiteX5" fmla="*/ 15708 w 1242527"/>
                  <a:gd name="connsiteY5" fmla="*/ 1065823 h 1072386"/>
                  <a:gd name="connsiteX6" fmla="*/ 263358 w 1242527"/>
                  <a:gd name="connsiteY6" fmla="*/ 661963 h 1072386"/>
                  <a:gd name="connsiteX7" fmla="*/ 368132 w 1242527"/>
                  <a:gd name="connsiteY7" fmla="*/ 393356 h 1072386"/>
                  <a:gd name="connsiteX8" fmla="*/ 640546 w 1242527"/>
                  <a:gd name="connsiteY8" fmla="*/ 29502 h 1072386"/>
                  <a:gd name="connsiteX9" fmla="*/ 880577 w 1242527"/>
                  <a:gd name="connsiteY9" fmla="*/ 69506 h 1072386"/>
                  <a:gd name="connsiteX0" fmla="*/ 880899 w 1242849"/>
                  <a:gd name="connsiteY0" fmla="*/ 69506 h 1073182"/>
                  <a:gd name="connsiteX1" fmla="*/ 1242849 w 1242849"/>
                  <a:gd name="connsiteY1" fmla="*/ 88556 h 1073182"/>
                  <a:gd name="connsiteX2" fmla="*/ 1237134 w 1242849"/>
                  <a:gd name="connsiteY2" fmla="*/ 225716 h 1073182"/>
                  <a:gd name="connsiteX3" fmla="*/ 837084 w 1242849"/>
                  <a:gd name="connsiteY3" fmla="*/ 202856 h 1073182"/>
                  <a:gd name="connsiteX4" fmla="*/ 778029 w 1242849"/>
                  <a:gd name="connsiteY4" fmla="*/ 343826 h 1073182"/>
                  <a:gd name="connsiteX5" fmla="*/ 16030 w 1242849"/>
                  <a:gd name="connsiteY5" fmla="*/ 1065823 h 1073182"/>
                  <a:gd name="connsiteX6" fmla="*/ 256060 w 1242849"/>
                  <a:gd name="connsiteY6" fmla="*/ 711493 h 1073182"/>
                  <a:gd name="connsiteX7" fmla="*/ 368454 w 1242849"/>
                  <a:gd name="connsiteY7" fmla="*/ 393356 h 1073182"/>
                  <a:gd name="connsiteX8" fmla="*/ 640868 w 1242849"/>
                  <a:gd name="connsiteY8" fmla="*/ 29502 h 1073182"/>
                  <a:gd name="connsiteX9" fmla="*/ 880899 w 1242849"/>
                  <a:gd name="connsiteY9" fmla="*/ 69506 h 1073182"/>
                  <a:gd name="connsiteX0" fmla="*/ 879134 w 1241084"/>
                  <a:gd name="connsiteY0" fmla="*/ 69506 h 1080661"/>
                  <a:gd name="connsiteX1" fmla="*/ 1241084 w 1241084"/>
                  <a:gd name="connsiteY1" fmla="*/ 88556 h 1080661"/>
                  <a:gd name="connsiteX2" fmla="*/ 1235369 w 1241084"/>
                  <a:gd name="connsiteY2" fmla="*/ 225716 h 1080661"/>
                  <a:gd name="connsiteX3" fmla="*/ 835319 w 1241084"/>
                  <a:gd name="connsiteY3" fmla="*/ 202856 h 1080661"/>
                  <a:gd name="connsiteX4" fmla="*/ 776264 w 1241084"/>
                  <a:gd name="connsiteY4" fmla="*/ 343826 h 1080661"/>
                  <a:gd name="connsiteX5" fmla="*/ 14265 w 1241084"/>
                  <a:gd name="connsiteY5" fmla="*/ 1065823 h 1080661"/>
                  <a:gd name="connsiteX6" fmla="*/ 277156 w 1241084"/>
                  <a:gd name="connsiteY6" fmla="*/ 821983 h 1080661"/>
                  <a:gd name="connsiteX7" fmla="*/ 254295 w 1241084"/>
                  <a:gd name="connsiteY7" fmla="*/ 711493 h 1080661"/>
                  <a:gd name="connsiteX8" fmla="*/ 366689 w 1241084"/>
                  <a:gd name="connsiteY8" fmla="*/ 393356 h 1080661"/>
                  <a:gd name="connsiteX9" fmla="*/ 639103 w 1241084"/>
                  <a:gd name="connsiteY9" fmla="*/ 29502 h 1080661"/>
                  <a:gd name="connsiteX10" fmla="*/ 879134 w 1241084"/>
                  <a:gd name="connsiteY10" fmla="*/ 69506 h 1080661"/>
                  <a:gd name="connsiteX0" fmla="*/ 894905 w 1256855"/>
                  <a:gd name="connsiteY0" fmla="*/ 69506 h 1089457"/>
                  <a:gd name="connsiteX1" fmla="*/ 1256855 w 1256855"/>
                  <a:gd name="connsiteY1" fmla="*/ 88556 h 1089457"/>
                  <a:gd name="connsiteX2" fmla="*/ 1251140 w 1256855"/>
                  <a:gd name="connsiteY2" fmla="*/ 225716 h 1089457"/>
                  <a:gd name="connsiteX3" fmla="*/ 851090 w 1256855"/>
                  <a:gd name="connsiteY3" fmla="*/ 202856 h 1089457"/>
                  <a:gd name="connsiteX4" fmla="*/ 792035 w 1256855"/>
                  <a:gd name="connsiteY4" fmla="*/ 343826 h 1089457"/>
                  <a:gd name="connsiteX5" fmla="*/ 30036 w 1256855"/>
                  <a:gd name="connsiteY5" fmla="*/ 1065823 h 1089457"/>
                  <a:gd name="connsiteX6" fmla="*/ 98617 w 1256855"/>
                  <a:gd name="connsiteY6" fmla="*/ 943903 h 1089457"/>
                  <a:gd name="connsiteX7" fmla="*/ 270066 w 1256855"/>
                  <a:gd name="connsiteY7" fmla="*/ 711493 h 1089457"/>
                  <a:gd name="connsiteX8" fmla="*/ 382460 w 1256855"/>
                  <a:gd name="connsiteY8" fmla="*/ 393356 h 1089457"/>
                  <a:gd name="connsiteX9" fmla="*/ 654874 w 1256855"/>
                  <a:gd name="connsiteY9" fmla="*/ 29502 h 1089457"/>
                  <a:gd name="connsiteX10" fmla="*/ 894905 w 1256855"/>
                  <a:gd name="connsiteY10" fmla="*/ 69506 h 1089457"/>
                  <a:gd name="connsiteX0" fmla="*/ 814433 w 1176383"/>
                  <a:gd name="connsiteY0" fmla="*/ 69506 h 1116911"/>
                  <a:gd name="connsiteX1" fmla="*/ 1176383 w 1176383"/>
                  <a:gd name="connsiteY1" fmla="*/ 88556 h 1116911"/>
                  <a:gd name="connsiteX2" fmla="*/ 1170668 w 1176383"/>
                  <a:gd name="connsiteY2" fmla="*/ 225716 h 1116911"/>
                  <a:gd name="connsiteX3" fmla="*/ 770618 w 1176383"/>
                  <a:gd name="connsiteY3" fmla="*/ 202856 h 1116911"/>
                  <a:gd name="connsiteX4" fmla="*/ 711563 w 1176383"/>
                  <a:gd name="connsiteY4" fmla="*/ 343826 h 1116911"/>
                  <a:gd name="connsiteX5" fmla="*/ 88629 w 1176383"/>
                  <a:gd name="connsiteY5" fmla="*/ 1096303 h 1116911"/>
                  <a:gd name="connsiteX6" fmla="*/ 18145 w 1176383"/>
                  <a:gd name="connsiteY6" fmla="*/ 943903 h 1116911"/>
                  <a:gd name="connsiteX7" fmla="*/ 189594 w 1176383"/>
                  <a:gd name="connsiteY7" fmla="*/ 711493 h 1116911"/>
                  <a:gd name="connsiteX8" fmla="*/ 301988 w 1176383"/>
                  <a:gd name="connsiteY8" fmla="*/ 393356 h 1116911"/>
                  <a:gd name="connsiteX9" fmla="*/ 574402 w 1176383"/>
                  <a:gd name="connsiteY9" fmla="*/ 29502 h 1116911"/>
                  <a:gd name="connsiteX10" fmla="*/ 814433 w 1176383"/>
                  <a:gd name="connsiteY10" fmla="*/ 69506 h 1116911"/>
                  <a:gd name="connsiteX0" fmla="*/ 829563 w 1191513"/>
                  <a:gd name="connsiteY0" fmla="*/ 69506 h 1153900"/>
                  <a:gd name="connsiteX1" fmla="*/ 1191513 w 1191513"/>
                  <a:gd name="connsiteY1" fmla="*/ 88556 h 1153900"/>
                  <a:gd name="connsiteX2" fmla="*/ 1185798 w 1191513"/>
                  <a:gd name="connsiteY2" fmla="*/ 225716 h 1153900"/>
                  <a:gd name="connsiteX3" fmla="*/ 785748 w 1191513"/>
                  <a:gd name="connsiteY3" fmla="*/ 202856 h 1153900"/>
                  <a:gd name="connsiteX4" fmla="*/ 726693 w 1191513"/>
                  <a:gd name="connsiteY4" fmla="*/ 343826 h 1153900"/>
                  <a:gd name="connsiteX5" fmla="*/ 103759 w 1191513"/>
                  <a:gd name="connsiteY5" fmla="*/ 1096303 h 1153900"/>
                  <a:gd name="connsiteX6" fmla="*/ 33275 w 1191513"/>
                  <a:gd name="connsiteY6" fmla="*/ 943903 h 1153900"/>
                  <a:gd name="connsiteX7" fmla="*/ 204724 w 1191513"/>
                  <a:gd name="connsiteY7" fmla="*/ 711493 h 1153900"/>
                  <a:gd name="connsiteX8" fmla="*/ 317118 w 1191513"/>
                  <a:gd name="connsiteY8" fmla="*/ 393356 h 1153900"/>
                  <a:gd name="connsiteX9" fmla="*/ 589532 w 1191513"/>
                  <a:gd name="connsiteY9" fmla="*/ 29502 h 1153900"/>
                  <a:gd name="connsiteX10" fmla="*/ 829563 w 1191513"/>
                  <a:gd name="connsiteY10" fmla="*/ 69506 h 1153900"/>
                  <a:gd name="connsiteX0" fmla="*/ 841096 w 1203046"/>
                  <a:gd name="connsiteY0" fmla="*/ 69506 h 1186980"/>
                  <a:gd name="connsiteX1" fmla="*/ 1203046 w 1203046"/>
                  <a:gd name="connsiteY1" fmla="*/ 88556 h 1186980"/>
                  <a:gd name="connsiteX2" fmla="*/ 1197331 w 1203046"/>
                  <a:gd name="connsiteY2" fmla="*/ 225716 h 1186980"/>
                  <a:gd name="connsiteX3" fmla="*/ 797281 w 1203046"/>
                  <a:gd name="connsiteY3" fmla="*/ 202856 h 1186980"/>
                  <a:gd name="connsiteX4" fmla="*/ 738226 w 1203046"/>
                  <a:gd name="connsiteY4" fmla="*/ 343826 h 1186980"/>
                  <a:gd name="connsiteX5" fmla="*/ 90527 w 1203046"/>
                  <a:gd name="connsiteY5" fmla="*/ 1134403 h 1186980"/>
                  <a:gd name="connsiteX6" fmla="*/ 44808 w 1203046"/>
                  <a:gd name="connsiteY6" fmla="*/ 943903 h 1186980"/>
                  <a:gd name="connsiteX7" fmla="*/ 216257 w 1203046"/>
                  <a:gd name="connsiteY7" fmla="*/ 711493 h 1186980"/>
                  <a:gd name="connsiteX8" fmla="*/ 328651 w 1203046"/>
                  <a:gd name="connsiteY8" fmla="*/ 393356 h 1186980"/>
                  <a:gd name="connsiteX9" fmla="*/ 601065 w 1203046"/>
                  <a:gd name="connsiteY9" fmla="*/ 29502 h 1186980"/>
                  <a:gd name="connsiteX10" fmla="*/ 841096 w 1203046"/>
                  <a:gd name="connsiteY10" fmla="*/ 69506 h 1186980"/>
                  <a:gd name="connsiteX0" fmla="*/ 860141 w 1222091"/>
                  <a:gd name="connsiteY0" fmla="*/ 69506 h 1199049"/>
                  <a:gd name="connsiteX1" fmla="*/ 1222091 w 1222091"/>
                  <a:gd name="connsiteY1" fmla="*/ 88556 h 1199049"/>
                  <a:gd name="connsiteX2" fmla="*/ 1216376 w 1222091"/>
                  <a:gd name="connsiteY2" fmla="*/ 225716 h 1199049"/>
                  <a:gd name="connsiteX3" fmla="*/ 816326 w 1222091"/>
                  <a:gd name="connsiteY3" fmla="*/ 202856 h 1199049"/>
                  <a:gd name="connsiteX4" fmla="*/ 757271 w 1222091"/>
                  <a:gd name="connsiteY4" fmla="*/ 343826 h 1199049"/>
                  <a:gd name="connsiteX5" fmla="*/ 109572 w 1222091"/>
                  <a:gd name="connsiteY5" fmla="*/ 1134403 h 1199049"/>
                  <a:gd name="connsiteX6" fmla="*/ 29563 w 1222091"/>
                  <a:gd name="connsiteY6" fmla="*/ 1025818 h 1199049"/>
                  <a:gd name="connsiteX7" fmla="*/ 235302 w 1222091"/>
                  <a:gd name="connsiteY7" fmla="*/ 711493 h 1199049"/>
                  <a:gd name="connsiteX8" fmla="*/ 347696 w 1222091"/>
                  <a:gd name="connsiteY8" fmla="*/ 393356 h 1199049"/>
                  <a:gd name="connsiteX9" fmla="*/ 620110 w 1222091"/>
                  <a:gd name="connsiteY9" fmla="*/ 29502 h 1199049"/>
                  <a:gd name="connsiteX10" fmla="*/ 860141 w 1222091"/>
                  <a:gd name="connsiteY10" fmla="*/ 69506 h 1199049"/>
                  <a:gd name="connsiteX0" fmla="*/ 868967 w 1230917"/>
                  <a:gd name="connsiteY0" fmla="*/ 69506 h 1199394"/>
                  <a:gd name="connsiteX1" fmla="*/ 1230917 w 1230917"/>
                  <a:gd name="connsiteY1" fmla="*/ 88556 h 1199394"/>
                  <a:gd name="connsiteX2" fmla="*/ 1225202 w 1230917"/>
                  <a:gd name="connsiteY2" fmla="*/ 225716 h 1199394"/>
                  <a:gd name="connsiteX3" fmla="*/ 825152 w 1230917"/>
                  <a:gd name="connsiteY3" fmla="*/ 202856 h 1199394"/>
                  <a:gd name="connsiteX4" fmla="*/ 766097 w 1230917"/>
                  <a:gd name="connsiteY4" fmla="*/ 343826 h 1199394"/>
                  <a:gd name="connsiteX5" fmla="*/ 118398 w 1230917"/>
                  <a:gd name="connsiteY5" fmla="*/ 1134403 h 1199394"/>
                  <a:gd name="connsiteX6" fmla="*/ 25054 w 1230917"/>
                  <a:gd name="connsiteY6" fmla="*/ 1027723 h 1199394"/>
                  <a:gd name="connsiteX7" fmla="*/ 244128 w 1230917"/>
                  <a:gd name="connsiteY7" fmla="*/ 711493 h 1199394"/>
                  <a:gd name="connsiteX8" fmla="*/ 356522 w 1230917"/>
                  <a:gd name="connsiteY8" fmla="*/ 393356 h 1199394"/>
                  <a:gd name="connsiteX9" fmla="*/ 628936 w 1230917"/>
                  <a:gd name="connsiteY9" fmla="*/ 29502 h 1199394"/>
                  <a:gd name="connsiteX10" fmla="*/ 868967 w 1230917"/>
                  <a:gd name="connsiteY10" fmla="*/ 69506 h 1199394"/>
                  <a:gd name="connsiteX0" fmla="*/ 884117 w 1246067"/>
                  <a:gd name="connsiteY0" fmla="*/ 69506 h 1189229"/>
                  <a:gd name="connsiteX1" fmla="*/ 1246067 w 1246067"/>
                  <a:gd name="connsiteY1" fmla="*/ 88556 h 1189229"/>
                  <a:gd name="connsiteX2" fmla="*/ 1240352 w 1246067"/>
                  <a:gd name="connsiteY2" fmla="*/ 225716 h 1189229"/>
                  <a:gd name="connsiteX3" fmla="*/ 840302 w 1246067"/>
                  <a:gd name="connsiteY3" fmla="*/ 202856 h 1189229"/>
                  <a:gd name="connsiteX4" fmla="*/ 781247 w 1246067"/>
                  <a:gd name="connsiteY4" fmla="*/ 343826 h 1189229"/>
                  <a:gd name="connsiteX5" fmla="*/ 133548 w 1246067"/>
                  <a:gd name="connsiteY5" fmla="*/ 1134403 h 1189229"/>
                  <a:gd name="connsiteX6" fmla="*/ 40204 w 1246067"/>
                  <a:gd name="connsiteY6" fmla="*/ 1027723 h 1189229"/>
                  <a:gd name="connsiteX7" fmla="*/ 259278 w 1246067"/>
                  <a:gd name="connsiteY7" fmla="*/ 711493 h 1189229"/>
                  <a:gd name="connsiteX8" fmla="*/ 371672 w 1246067"/>
                  <a:gd name="connsiteY8" fmla="*/ 393356 h 1189229"/>
                  <a:gd name="connsiteX9" fmla="*/ 644086 w 1246067"/>
                  <a:gd name="connsiteY9" fmla="*/ 29502 h 1189229"/>
                  <a:gd name="connsiteX10" fmla="*/ 884117 w 1246067"/>
                  <a:gd name="connsiteY10" fmla="*/ 69506 h 1189229"/>
                  <a:gd name="connsiteX0" fmla="*/ 846307 w 1208257"/>
                  <a:gd name="connsiteY0" fmla="*/ 69506 h 1184789"/>
                  <a:gd name="connsiteX1" fmla="*/ 1208257 w 1208257"/>
                  <a:gd name="connsiteY1" fmla="*/ 88556 h 1184789"/>
                  <a:gd name="connsiteX2" fmla="*/ 1202542 w 1208257"/>
                  <a:gd name="connsiteY2" fmla="*/ 225716 h 1184789"/>
                  <a:gd name="connsiteX3" fmla="*/ 802492 w 1208257"/>
                  <a:gd name="connsiteY3" fmla="*/ 202856 h 1184789"/>
                  <a:gd name="connsiteX4" fmla="*/ 743437 w 1208257"/>
                  <a:gd name="connsiteY4" fmla="*/ 343826 h 1184789"/>
                  <a:gd name="connsiteX5" fmla="*/ 95738 w 1208257"/>
                  <a:gd name="connsiteY5" fmla="*/ 1134403 h 1184789"/>
                  <a:gd name="connsiteX6" fmla="*/ 65259 w 1208257"/>
                  <a:gd name="connsiteY6" fmla="*/ 991528 h 1184789"/>
                  <a:gd name="connsiteX7" fmla="*/ 221468 w 1208257"/>
                  <a:gd name="connsiteY7" fmla="*/ 711493 h 1184789"/>
                  <a:gd name="connsiteX8" fmla="*/ 333862 w 1208257"/>
                  <a:gd name="connsiteY8" fmla="*/ 393356 h 1184789"/>
                  <a:gd name="connsiteX9" fmla="*/ 606276 w 1208257"/>
                  <a:gd name="connsiteY9" fmla="*/ 29502 h 1184789"/>
                  <a:gd name="connsiteX10" fmla="*/ 846307 w 1208257"/>
                  <a:gd name="connsiteY10" fmla="*/ 69506 h 1184789"/>
                  <a:gd name="connsiteX0" fmla="*/ 866403 w 1228353"/>
                  <a:gd name="connsiteY0" fmla="*/ 69506 h 1187745"/>
                  <a:gd name="connsiteX1" fmla="*/ 1228353 w 1228353"/>
                  <a:gd name="connsiteY1" fmla="*/ 88556 h 1187745"/>
                  <a:gd name="connsiteX2" fmla="*/ 1222638 w 1228353"/>
                  <a:gd name="connsiteY2" fmla="*/ 225716 h 1187745"/>
                  <a:gd name="connsiteX3" fmla="*/ 822588 w 1228353"/>
                  <a:gd name="connsiteY3" fmla="*/ 202856 h 1187745"/>
                  <a:gd name="connsiteX4" fmla="*/ 763533 w 1228353"/>
                  <a:gd name="connsiteY4" fmla="*/ 343826 h 1187745"/>
                  <a:gd name="connsiteX5" fmla="*/ 115834 w 1228353"/>
                  <a:gd name="connsiteY5" fmla="*/ 1134403 h 1187745"/>
                  <a:gd name="connsiteX6" fmla="*/ 49160 w 1228353"/>
                  <a:gd name="connsiteY6" fmla="*/ 1016293 h 1187745"/>
                  <a:gd name="connsiteX7" fmla="*/ 241564 w 1228353"/>
                  <a:gd name="connsiteY7" fmla="*/ 711493 h 1187745"/>
                  <a:gd name="connsiteX8" fmla="*/ 353958 w 1228353"/>
                  <a:gd name="connsiteY8" fmla="*/ 393356 h 1187745"/>
                  <a:gd name="connsiteX9" fmla="*/ 626372 w 1228353"/>
                  <a:gd name="connsiteY9" fmla="*/ 29502 h 1187745"/>
                  <a:gd name="connsiteX10" fmla="*/ 866403 w 1228353"/>
                  <a:gd name="connsiteY10" fmla="*/ 69506 h 1187745"/>
                  <a:gd name="connsiteX0" fmla="*/ 880276 w 1242226"/>
                  <a:gd name="connsiteY0" fmla="*/ 69506 h 1189789"/>
                  <a:gd name="connsiteX1" fmla="*/ 1242226 w 1242226"/>
                  <a:gd name="connsiteY1" fmla="*/ 88556 h 1189789"/>
                  <a:gd name="connsiteX2" fmla="*/ 1236511 w 1242226"/>
                  <a:gd name="connsiteY2" fmla="*/ 225716 h 1189789"/>
                  <a:gd name="connsiteX3" fmla="*/ 836461 w 1242226"/>
                  <a:gd name="connsiteY3" fmla="*/ 202856 h 1189789"/>
                  <a:gd name="connsiteX4" fmla="*/ 777406 w 1242226"/>
                  <a:gd name="connsiteY4" fmla="*/ 343826 h 1189789"/>
                  <a:gd name="connsiteX5" fmla="*/ 129707 w 1242226"/>
                  <a:gd name="connsiteY5" fmla="*/ 1134403 h 1189789"/>
                  <a:gd name="connsiteX6" fmla="*/ 63033 w 1242226"/>
                  <a:gd name="connsiteY6" fmla="*/ 1016293 h 1189789"/>
                  <a:gd name="connsiteX7" fmla="*/ 255437 w 1242226"/>
                  <a:gd name="connsiteY7" fmla="*/ 711493 h 1189789"/>
                  <a:gd name="connsiteX8" fmla="*/ 367831 w 1242226"/>
                  <a:gd name="connsiteY8" fmla="*/ 393356 h 1189789"/>
                  <a:gd name="connsiteX9" fmla="*/ 640245 w 1242226"/>
                  <a:gd name="connsiteY9" fmla="*/ 29502 h 1189789"/>
                  <a:gd name="connsiteX10" fmla="*/ 880276 w 1242226"/>
                  <a:gd name="connsiteY10" fmla="*/ 69506 h 1189789"/>
                  <a:gd name="connsiteX0" fmla="*/ 803241 w 1165191"/>
                  <a:gd name="connsiteY0" fmla="*/ 69506 h 1204030"/>
                  <a:gd name="connsiteX1" fmla="*/ 1165191 w 1165191"/>
                  <a:gd name="connsiteY1" fmla="*/ 88556 h 1204030"/>
                  <a:gd name="connsiteX2" fmla="*/ 1159476 w 1165191"/>
                  <a:gd name="connsiteY2" fmla="*/ 225716 h 1204030"/>
                  <a:gd name="connsiteX3" fmla="*/ 759426 w 1165191"/>
                  <a:gd name="connsiteY3" fmla="*/ 202856 h 1204030"/>
                  <a:gd name="connsiteX4" fmla="*/ 700371 w 1165191"/>
                  <a:gd name="connsiteY4" fmla="*/ 343826 h 1204030"/>
                  <a:gd name="connsiteX5" fmla="*/ 52672 w 1165191"/>
                  <a:gd name="connsiteY5" fmla="*/ 1134403 h 1204030"/>
                  <a:gd name="connsiteX6" fmla="*/ 191738 w 1165191"/>
                  <a:gd name="connsiteY6" fmla="*/ 1100113 h 1204030"/>
                  <a:gd name="connsiteX7" fmla="*/ 178402 w 1165191"/>
                  <a:gd name="connsiteY7" fmla="*/ 711493 h 1204030"/>
                  <a:gd name="connsiteX8" fmla="*/ 290796 w 1165191"/>
                  <a:gd name="connsiteY8" fmla="*/ 393356 h 1204030"/>
                  <a:gd name="connsiteX9" fmla="*/ 563210 w 1165191"/>
                  <a:gd name="connsiteY9" fmla="*/ 29502 h 1204030"/>
                  <a:gd name="connsiteX10" fmla="*/ 803241 w 1165191"/>
                  <a:gd name="connsiteY10" fmla="*/ 69506 h 1204030"/>
                  <a:gd name="connsiteX0" fmla="*/ 866214 w 1228164"/>
                  <a:gd name="connsiteY0" fmla="*/ 69506 h 1184848"/>
                  <a:gd name="connsiteX1" fmla="*/ 1228164 w 1228164"/>
                  <a:gd name="connsiteY1" fmla="*/ 88556 h 1184848"/>
                  <a:gd name="connsiteX2" fmla="*/ 1222449 w 1228164"/>
                  <a:gd name="connsiteY2" fmla="*/ 225716 h 1184848"/>
                  <a:gd name="connsiteX3" fmla="*/ 822399 w 1228164"/>
                  <a:gd name="connsiteY3" fmla="*/ 202856 h 1184848"/>
                  <a:gd name="connsiteX4" fmla="*/ 763344 w 1228164"/>
                  <a:gd name="connsiteY4" fmla="*/ 343826 h 1184848"/>
                  <a:gd name="connsiteX5" fmla="*/ 115645 w 1228164"/>
                  <a:gd name="connsiteY5" fmla="*/ 1134403 h 1184848"/>
                  <a:gd name="connsiteX6" fmla="*/ 71831 w 1228164"/>
                  <a:gd name="connsiteY6" fmla="*/ 976288 h 1184848"/>
                  <a:gd name="connsiteX7" fmla="*/ 241375 w 1228164"/>
                  <a:gd name="connsiteY7" fmla="*/ 711493 h 1184848"/>
                  <a:gd name="connsiteX8" fmla="*/ 353769 w 1228164"/>
                  <a:gd name="connsiteY8" fmla="*/ 393356 h 1184848"/>
                  <a:gd name="connsiteX9" fmla="*/ 626183 w 1228164"/>
                  <a:gd name="connsiteY9" fmla="*/ 29502 h 1184848"/>
                  <a:gd name="connsiteX10" fmla="*/ 866214 w 1228164"/>
                  <a:gd name="connsiteY10" fmla="*/ 69506 h 1184848"/>
                  <a:gd name="connsiteX0" fmla="*/ 866998 w 1228948"/>
                  <a:gd name="connsiteY0" fmla="*/ 69506 h 1186262"/>
                  <a:gd name="connsiteX1" fmla="*/ 1228948 w 1228948"/>
                  <a:gd name="connsiteY1" fmla="*/ 88556 h 1186262"/>
                  <a:gd name="connsiteX2" fmla="*/ 1223233 w 1228948"/>
                  <a:gd name="connsiteY2" fmla="*/ 225716 h 1186262"/>
                  <a:gd name="connsiteX3" fmla="*/ 823183 w 1228948"/>
                  <a:gd name="connsiteY3" fmla="*/ 202856 h 1186262"/>
                  <a:gd name="connsiteX4" fmla="*/ 764128 w 1228948"/>
                  <a:gd name="connsiteY4" fmla="*/ 343826 h 1186262"/>
                  <a:gd name="connsiteX5" fmla="*/ 116429 w 1228948"/>
                  <a:gd name="connsiteY5" fmla="*/ 1134403 h 1186262"/>
                  <a:gd name="connsiteX6" fmla="*/ 72615 w 1228948"/>
                  <a:gd name="connsiteY6" fmla="*/ 976288 h 1186262"/>
                  <a:gd name="connsiteX7" fmla="*/ 242159 w 1228948"/>
                  <a:gd name="connsiteY7" fmla="*/ 711493 h 1186262"/>
                  <a:gd name="connsiteX8" fmla="*/ 354553 w 1228948"/>
                  <a:gd name="connsiteY8" fmla="*/ 393356 h 1186262"/>
                  <a:gd name="connsiteX9" fmla="*/ 626967 w 1228948"/>
                  <a:gd name="connsiteY9" fmla="*/ 29502 h 1186262"/>
                  <a:gd name="connsiteX10" fmla="*/ 866998 w 1228948"/>
                  <a:gd name="connsiteY10" fmla="*/ 69506 h 1186262"/>
                  <a:gd name="connsiteX0" fmla="*/ 869532 w 1231482"/>
                  <a:gd name="connsiteY0" fmla="*/ 69506 h 1166436"/>
                  <a:gd name="connsiteX1" fmla="*/ 1231482 w 1231482"/>
                  <a:gd name="connsiteY1" fmla="*/ 88556 h 1166436"/>
                  <a:gd name="connsiteX2" fmla="*/ 1225767 w 1231482"/>
                  <a:gd name="connsiteY2" fmla="*/ 225716 h 1166436"/>
                  <a:gd name="connsiteX3" fmla="*/ 825717 w 1231482"/>
                  <a:gd name="connsiteY3" fmla="*/ 202856 h 1166436"/>
                  <a:gd name="connsiteX4" fmla="*/ 766662 w 1231482"/>
                  <a:gd name="connsiteY4" fmla="*/ 343826 h 1166436"/>
                  <a:gd name="connsiteX5" fmla="*/ 118963 w 1231482"/>
                  <a:gd name="connsiteY5" fmla="*/ 1134403 h 1166436"/>
                  <a:gd name="connsiteX6" fmla="*/ 75149 w 1231482"/>
                  <a:gd name="connsiteY6" fmla="*/ 976288 h 1166436"/>
                  <a:gd name="connsiteX7" fmla="*/ 244693 w 1231482"/>
                  <a:gd name="connsiteY7" fmla="*/ 711493 h 1166436"/>
                  <a:gd name="connsiteX8" fmla="*/ 357087 w 1231482"/>
                  <a:gd name="connsiteY8" fmla="*/ 393356 h 1166436"/>
                  <a:gd name="connsiteX9" fmla="*/ 629501 w 1231482"/>
                  <a:gd name="connsiteY9" fmla="*/ 29502 h 1166436"/>
                  <a:gd name="connsiteX10" fmla="*/ 869532 w 1231482"/>
                  <a:gd name="connsiteY10" fmla="*/ 69506 h 1166436"/>
                  <a:gd name="connsiteX0" fmla="*/ 869532 w 1231482"/>
                  <a:gd name="connsiteY0" fmla="*/ 69506 h 1169281"/>
                  <a:gd name="connsiteX1" fmla="*/ 1231482 w 1231482"/>
                  <a:gd name="connsiteY1" fmla="*/ 88556 h 1169281"/>
                  <a:gd name="connsiteX2" fmla="*/ 1225767 w 1231482"/>
                  <a:gd name="connsiteY2" fmla="*/ 225716 h 1169281"/>
                  <a:gd name="connsiteX3" fmla="*/ 825717 w 1231482"/>
                  <a:gd name="connsiteY3" fmla="*/ 202856 h 1169281"/>
                  <a:gd name="connsiteX4" fmla="*/ 766662 w 1231482"/>
                  <a:gd name="connsiteY4" fmla="*/ 343826 h 1169281"/>
                  <a:gd name="connsiteX5" fmla="*/ 118963 w 1231482"/>
                  <a:gd name="connsiteY5" fmla="*/ 1134403 h 1169281"/>
                  <a:gd name="connsiteX6" fmla="*/ 75149 w 1231482"/>
                  <a:gd name="connsiteY6" fmla="*/ 976288 h 1169281"/>
                  <a:gd name="connsiteX7" fmla="*/ 244693 w 1231482"/>
                  <a:gd name="connsiteY7" fmla="*/ 711493 h 1169281"/>
                  <a:gd name="connsiteX8" fmla="*/ 357087 w 1231482"/>
                  <a:gd name="connsiteY8" fmla="*/ 393356 h 1169281"/>
                  <a:gd name="connsiteX9" fmla="*/ 629501 w 1231482"/>
                  <a:gd name="connsiteY9" fmla="*/ 29502 h 1169281"/>
                  <a:gd name="connsiteX10" fmla="*/ 869532 w 1231482"/>
                  <a:gd name="connsiteY10" fmla="*/ 69506 h 1169281"/>
                  <a:gd name="connsiteX0" fmla="*/ 903875 w 1265825"/>
                  <a:gd name="connsiteY0" fmla="*/ 69506 h 1175541"/>
                  <a:gd name="connsiteX1" fmla="*/ 1265825 w 1265825"/>
                  <a:gd name="connsiteY1" fmla="*/ 88556 h 1175541"/>
                  <a:gd name="connsiteX2" fmla="*/ 1260110 w 1265825"/>
                  <a:gd name="connsiteY2" fmla="*/ 225716 h 1175541"/>
                  <a:gd name="connsiteX3" fmla="*/ 860060 w 1265825"/>
                  <a:gd name="connsiteY3" fmla="*/ 202856 h 1175541"/>
                  <a:gd name="connsiteX4" fmla="*/ 801005 w 1265825"/>
                  <a:gd name="connsiteY4" fmla="*/ 343826 h 1175541"/>
                  <a:gd name="connsiteX5" fmla="*/ 153306 w 1265825"/>
                  <a:gd name="connsiteY5" fmla="*/ 1134403 h 1175541"/>
                  <a:gd name="connsiteX6" fmla="*/ 56152 w 1265825"/>
                  <a:gd name="connsiteY6" fmla="*/ 1031533 h 1175541"/>
                  <a:gd name="connsiteX7" fmla="*/ 279036 w 1265825"/>
                  <a:gd name="connsiteY7" fmla="*/ 711493 h 1175541"/>
                  <a:gd name="connsiteX8" fmla="*/ 391430 w 1265825"/>
                  <a:gd name="connsiteY8" fmla="*/ 393356 h 1175541"/>
                  <a:gd name="connsiteX9" fmla="*/ 663844 w 1265825"/>
                  <a:gd name="connsiteY9" fmla="*/ 29502 h 1175541"/>
                  <a:gd name="connsiteX10" fmla="*/ 903875 w 1265825"/>
                  <a:gd name="connsiteY10" fmla="*/ 69506 h 1175541"/>
                  <a:gd name="connsiteX0" fmla="*/ 873575 w 1235525"/>
                  <a:gd name="connsiteY0" fmla="*/ 69506 h 1181214"/>
                  <a:gd name="connsiteX1" fmla="*/ 1235525 w 1235525"/>
                  <a:gd name="connsiteY1" fmla="*/ 88556 h 1181214"/>
                  <a:gd name="connsiteX2" fmla="*/ 1229810 w 1235525"/>
                  <a:gd name="connsiteY2" fmla="*/ 225716 h 1181214"/>
                  <a:gd name="connsiteX3" fmla="*/ 829760 w 1235525"/>
                  <a:gd name="connsiteY3" fmla="*/ 202856 h 1181214"/>
                  <a:gd name="connsiteX4" fmla="*/ 770705 w 1235525"/>
                  <a:gd name="connsiteY4" fmla="*/ 343826 h 1181214"/>
                  <a:gd name="connsiteX5" fmla="*/ 123006 w 1235525"/>
                  <a:gd name="connsiteY5" fmla="*/ 1134403 h 1181214"/>
                  <a:gd name="connsiteX6" fmla="*/ 25852 w 1235525"/>
                  <a:gd name="connsiteY6" fmla="*/ 1031533 h 1181214"/>
                  <a:gd name="connsiteX7" fmla="*/ 248736 w 1235525"/>
                  <a:gd name="connsiteY7" fmla="*/ 711493 h 1181214"/>
                  <a:gd name="connsiteX8" fmla="*/ 361130 w 1235525"/>
                  <a:gd name="connsiteY8" fmla="*/ 393356 h 1181214"/>
                  <a:gd name="connsiteX9" fmla="*/ 633544 w 1235525"/>
                  <a:gd name="connsiteY9" fmla="*/ 29502 h 1181214"/>
                  <a:gd name="connsiteX10" fmla="*/ 873575 w 1235525"/>
                  <a:gd name="connsiteY10" fmla="*/ 69506 h 1181214"/>
                  <a:gd name="connsiteX0" fmla="*/ 881966 w 1243916"/>
                  <a:gd name="connsiteY0" fmla="*/ 69506 h 1179543"/>
                  <a:gd name="connsiteX1" fmla="*/ 1243916 w 1243916"/>
                  <a:gd name="connsiteY1" fmla="*/ 88556 h 1179543"/>
                  <a:gd name="connsiteX2" fmla="*/ 1238201 w 1243916"/>
                  <a:gd name="connsiteY2" fmla="*/ 225716 h 1179543"/>
                  <a:gd name="connsiteX3" fmla="*/ 838151 w 1243916"/>
                  <a:gd name="connsiteY3" fmla="*/ 202856 h 1179543"/>
                  <a:gd name="connsiteX4" fmla="*/ 779096 w 1243916"/>
                  <a:gd name="connsiteY4" fmla="*/ 343826 h 1179543"/>
                  <a:gd name="connsiteX5" fmla="*/ 131397 w 1243916"/>
                  <a:gd name="connsiteY5" fmla="*/ 1134403 h 1179543"/>
                  <a:gd name="connsiteX6" fmla="*/ 34243 w 1243916"/>
                  <a:gd name="connsiteY6" fmla="*/ 1031533 h 1179543"/>
                  <a:gd name="connsiteX7" fmla="*/ 257127 w 1243916"/>
                  <a:gd name="connsiteY7" fmla="*/ 711493 h 1179543"/>
                  <a:gd name="connsiteX8" fmla="*/ 369521 w 1243916"/>
                  <a:gd name="connsiteY8" fmla="*/ 393356 h 1179543"/>
                  <a:gd name="connsiteX9" fmla="*/ 641935 w 1243916"/>
                  <a:gd name="connsiteY9" fmla="*/ 29502 h 1179543"/>
                  <a:gd name="connsiteX10" fmla="*/ 881966 w 1243916"/>
                  <a:gd name="connsiteY10" fmla="*/ 69506 h 1179543"/>
                  <a:gd name="connsiteX0" fmla="*/ 885331 w 1247281"/>
                  <a:gd name="connsiteY0" fmla="*/ 69506 h 1179543"/>
                  <a:gd name="connsiteX1" fmla="*/ 1247281 w 1247281"/>
                  <a:gd name="connsiteY1" fmla="*/ 88556 h 1179543"/>
                  <a:gd name="connsiteX2" fmla="*/ 1241566 w 1247281"/>
                  <a:gd name="connsiteY2" fmla="*/ 225716 h 1179543"/>
                  <a:gd name="connsiteX3" fmla="*/ 841516 w 1247281"/>
                  <a:gd name="connsiteY3" fmla="*/ 202856 h 1179543"/>
                  <a:gd name="connsiteX4" fmla="*/ 782461 w 1247281"/>
                  <a:gd name="connsiteY4" fmla="*/ 343826 h 1179543"/>
                  <a:gd name="connsiteX5" fmla="*/ 134762 w 1247281"/>
                  <a:gd name="connsiteY5" fmla="*/ 1134403 h 1179543"/>
                  <a:gd name="connsiteX6" fmla="*/ 37608 w 1247281"/>
                  <a:gd name="connsiteY6" fmla="*/ 1031533 h 1179543"/>
                  <a:gd name="connsiteX7" fmla="*/ 260492 w 1247281"/>
                  <a:gd name="connsiteY7" fmla="*/ 711493 h 1179543"/>
                  <a:gd name="connsiteX8" fmla="*/ 372886 w 1247281"/>
                  <a:gd name="connsiteY8" fmla="*/ 393356 h 1179543"/>
                  <a:gd name="connsiteX9" fmla="*/ 645300 w 1247281"/>
                  <a:gd name="connsiteY9" fmla="*/ 29502 h 1179543"/>
                  <a:gd name="connsiteX10" fmla="*/ 885331 w 1247281"/>
                  <a:gd name="connsiteY10" fmla="*/ 69506 h 1179543"/>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131537 w 1244056"/>
                  <a:gd name="connsiteY5" fmla="*/ 1134403 h 1165239"/>
                  <a:gd name="connsiteX6" fmla="*/ 34383 w 1244056"/>
                  <a:gd name="connsiteY6" fmla="*/ 1031533 h 1165239"/>
                  <a:gd name="connsiteX7" fmla="*/ 257267 w 1244056"/>
                  <a:gd name="connsiteY7" fmla="*/ 711493 h 1165239"/>
                  <a:gd name="connsiteX8" fmla="*/ 369661 w 1244056"/>
                  <a:gd name="connsiteY8" fmla="*/ 393356 h 1165239"/>
                  <a:gd name="connsiteX9" fmla="*/ 642075 w 1244056"/>
                  <a:gd name="connsiteY9" fmla="*/ 29502 h 1165239"/>
                  <a:gd name="connsiteX10" fmla="*/ 882106 w 1244056"/>
                  <a:gd name="connsiteY10"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131537 w 1244056"/>
                  <a:gd name="connsiteY5" fmla="*/ 1134403 h 1165239"/>
                  <a:gd name="connsiteX6" fmla="*/ 34383 w 1244056"/>
                  <a:gd name="connsiteY6" fmla="*/ 1031533 h 1165239"/>
                  <a:gd name="connsiteX7" fmla="*/ 257267 w 1244056"/>
                  <a:gd name="connsiteY7" fmla="*/ 711493 h 1165239"/>
                  <a:gd name="connsiteX8" fmla="*/ 369661 w 1244056"/>
                  <a:gd name="connsiteY8" fmla="*/ 393356 h 1165239"/>
                  <a:gd name="connsiteX9" fmla="*/ 642075 w 1244056"/>
                  <a:gd name="connsiteY9" fmla="*/ 29502 h 1165239"/>
                  <a:gd name="connsiteX10" fmla="*/ 882106 w 1244056"/>
                  <a:gd name="connsiteY10"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392525 w 1244056"/>
                  <a:gd name="connsiteY5" fmla="*/ 8105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7295 w 1244056"/>
                  <a:gd name="connsiteY5" fmla="*/ 602906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49675 w 1244056"/>
                  <a:gd name="connsiteY5" fmla="*/ 620051 h 1165239"/>
                  <a:gd name="connsiteX6" fmla="*/ 131537 w 1244056"/>
                  <a:gd name="connsiteY6" fmla="*/ 1134403 h 1165239"/>
                  <a:gd name="connsiteX7" fmla="*/ 34383 w 1244056"/>
                  <a:gd name="connsiteY7" fmla="*/ 1031533 h 1165239"/>
                  <a:gd name="connsiteX8" fmla="*/ 257267 w 1244056"/>
                  <a:gd name="connsiteY8" fmla="*/ 711493 h 1165239"/>
                  <a:gd name="connsiteX9" fmla="*/ 369661 w 1244056"/>
                  <a:gd name="connsiteY9" fmla="*/ 393356 h 1165239"/>
                  <a:gd name="connsiteX10" fmla="*/ 642075 w 1244056"/>
                  <a:gd name="connsiteY10" fmla="*/ 29502 h 1165239"/>
                  <a:gd name="connsiteX11" fmla="*/ 882106 w 1244056"/>
                  <a:gd name="connsiteY11"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19220 w 1244056"/>
                  <a:gd name="connsiteY5" fmla="*/ 475271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90645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90645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581120 w 1244056"/>
                  <a:gd name="connsiteY5" fmla="*/ 797216 h 1165239"/>
                  <a:gd name="connsiteX6" fmla="*/ 449675 w 1244056"/>
                  <a:gd name="connsiteY6" fmla="*/ 620051 h 1165239"/>
                  <a:gd name="connsiteX7" fmla="*/ 131537 w 1244056"/>
                  <a:gd name="connsiteY7" fmla="*/ 1134403 h 1165239"/>
                  <a:gd name="connsiteX8" fmla="*/ 34383 w 1244056"/>
                  <a:gd name="connsiteY8" fmla="*/ 1031533 h 1165239"/>
                  <a:gd name="connsiteX9" fmla="*/ 257267 w 1244056"/>
                  <a:gd name="connsiteY9" fmla="*/ 711493 h 1165239"/>
                  <a:gd name="connsiteX10" fmla="*/ 369661 w 1244056"/>
                  <a:gd name="connsiteY10" fmla="*/ 393356 h 1165239"/>
                  <a:gd name="connsiteX11" fmla="*/ 642075 w 1244056"/>
                  <a:gd name="connsiteY11" fmla="*/ 29502 h 1165239"/>
                  <a:gd name="connsiteX12" fmla="*/ 882106 w 1244056"/>
                  <a:gd name="connsiteY12"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57320 w 1244056"/>
                  <a:gd name="connsiteY5" fmla="*/ 618146 h 1165239"/>
                  <a:gd name="connsiteX6" fmla="*/ 581120 w 1244056"/>
                  <a:gd name="connsiteY6" fmla="*/ 797216 h 1165239"/>
                  <a:gd name="connsiteX7" fmla="*/ 449675 w 1244056"/>
                  <a:gd name="connsiteY7" fmla="*/ 620051 h 1165239"/>
                  <a:gd name="connsiteX8" fmla="*/ 131537 w 1244056"/>
                  <a:gd name="connsiteY8" fmla="*/ 1134403 h 1165239"/>
                  <a:gd name="connsiteX9" fmla="*/ 34383 w 1244056"/>
                  <a:gd name="connsiteY9" fmla="*/ 1031533 h 1165239"/>
                  <a:gd name="connsiteX10" fmla="*/ 257267 w 1244056"/>
                  <a:gd name="connsiteY10" fmla="*/ 711493 h 1165239"/>
                  <a:gd name="connsiteX11" fmla="*/ 369661 w 1244056"/>
                  <a:gd name="connsiteY11" fmla="*/ 393356 h 1165239"/>
                  <a:gd name="connsiteX12" fmla="*/ 642075 w 1244056"/>
                  <a:gd name="connsiteY12" fmla="*/ 29502 h 1165239"/>
                  <a:gd name="connsiteX13" fmla="*/ 882106 w 1244056"/>
                  <a:gd name="connsiteY13"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581120 w 1244056"/>
                  <a:gd name="connsiteY6" fmla="*/ 797216 h 1165239"/>
                  <a:gd name="connsiteX7" fmla="*/ 449675 w 1244056"/>
                  <a:gd name="connsiteY7" fmla="*/ 620051 h 1165239"/>
                  <a:gd name="connsiteX8" fmla="*/ 131537 w 1244056"/>
                  <a:gd name="connsiteY8" fmla="*/ 1134403 h 1165239"/>
                  <a:gd name="connsiteX9" fmla="*/ 34383 w 1244056"/>
                  <a:gd name="connsiteY9" fmla="*/ 1031533 h 1165239"/>
                  <a:gd name="connsiteX10" fmla="*/ 257267 w 1244056"/>
                  <a:gd name="connsiteY10" fmla="*/ 711493 h 1165239"/>
                  <a:gd name="connsiteX11" fmla="*/ 369661 w 1244056"/>
                  <a:gd name="connsiteY11" fmla="*/ 393356 h 1165239"/>
                  <a:gd name="connsiteX12" fmla="*/ 642075 w 1244056"/>
                  <a:gd name="connsiteY12" fmla="*/ 29502 h 1165239"/>
                  <a:gd name="connsiteX13" fmla="*/ 882106 w 1244056"/>
                  <a:gd name="connsiteY13"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461105 w 1244056"/>
                  <a:gd name="connsiteY6" fmla="*/ 104867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714470 w 1244056"/>
                  <a:gd name="connsiteY6" fmla="*/ 974381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459200 w 1244056"/>
                  <a:gd name="connsiteY5" fmla="*/ 1046771 h 1165239"/>
                  <a:gd name="connsiteX6" fmla="*/ 381095 w 1244056"/>
                  <a:gd name="connsiteY6" fmla="*/ 1016291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33520 w 1244056"/>
                  <a:gd name="connsiteY5" fmla="*/ 785786 h 1165239"/>
                  <a:gd name="connsiteX6" fmla="*/ 381095 w 1244056"/>
                  <a:gd name="connsiteY6" fmla="*/ 1016291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33520 w 1244056"/>
                  <a:gd name="connsiteY5" fmla="*/ 785786 h 1165239"/>
                  <a:gd name="connsiteX6" fmla="*/ 466820 w 1244056"/>
                  <a:gd name="connsiteY6" fmla="*/ 104486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33520 w 1244056"/>
                  <a:gd name="connsiteY5" fmla="*/ 785786 h 1165239"/>
                  <a:gd name="connsiteX6" fmla="*/ 459200 w 1244056"/>
                  <a:gd name="connsiteY6" fmla="*/ 105248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459200 w 1244056"/>
                  <a:gd name="connsiteY6" fmla="*/ 1052486 h 1165239"/>
                  <a:gd name="connsiteX7" fmla="*/ 581120 w 1244056"/>
                  <a:gd name="connsiteY7" fmla="*/ 797216 h 1165239"/>
                  <a:gd name="connsiteX8" fmla="*/ 449675 w 1244056"/>
                  <a:gd name="connsiteY8" fmla="*/ 620051 h 1165239"/>
                  <a:gd name="connsiteX9" fmla="*/ 131537 w 1244056"/>
                  <a:gd name="connsiteY9" fmla="*/ 1134403 h 1165239"/>
                  <a:gd name="connsiteX10" fmla="*/ 34383 w 1244056"/>
                  <a:gd name="connsiteY10" fmla="*/ 1031533 h 1165239"/>
                  <a:gd name="connsiteX11" fmla="*/ 257267 w 1244056"/>
                  <a:gd name="connsiteY11" fmla="*/ 711493 h 1165239"/>
                  <a:gd name="connsiteX12" fmla="*/ 369661 w 1244056"/>
                  <a:gd name="connsiteY12" fmla="*/ 393356 h 1165239"/>
                  <a:gd name="connsiteX13" fmla="*/ 642075 w 1244056"/>
                  <a:gd name="connsiteY13" fmla="*/ 29502 h 1165239"/>
                  <a:gd name="connsiteX14" fmla="*/ 882106 w 1244056"/>
                  <a:gd name="connsiteY14"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752570 w 1244056"/>
                  <a:gd name="connsiteY6" fmla="*/ 827696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6925"/>
                  <a:gd name="connsiteX1" fmla="*/ 1244056 w 1244056"/>
                  <a:gd name="connsiteY1" fmla="*/ 88556 h 1166925"/>
                  <a:gd name="connsiteX2" fmla="*/ 1238341 w 1244056"/>
                  <a:gd name="connsiteY2" fmla="*/ 225716 h 1166925"/>
                  <a:gd name="connsiteX3" fmla="*/ 838291 w 1244056"/>
                  <a:gd name="connsiteY3" fmla="*/ 202856 h 1166925"/>
                  <a:gd name="connsiteX4" fmla="*/ 779236 w 1244056"/>
                  <a:gd name="connsiteY4" fmla="*/ 343826 h 1166925"/>
                  <a:gd name="connsiteX5" fmla="*/ 746855 w 1244056"/>
                  <a:gd name="connsiteY5" fmla="*/ 827696 h 1166925"/>
                  <a:gd name="connsiteX6" fmla="*/ 577310 w 1244056"/>
                  <a:gd name="connsiteY6" fmla="*/ 1134401 h 1166925"/>
                  <a:gd name="connsiteX7" fmla="*/ 459200 w 1244056"/>
                  <a:gd name="connsiteY7" fmla="*/ 1052486 h 1166925"/>
                  <a:gd name="connsiteX8" fmla="*/ 581120 w 1244056"/>
                  <a:gd name="connsiteY8" fmla="*/ 797216 h 1166925"/>
                  <a:gd name="connsiteX9" fmla="*/ 449675 w 1244056"/>
                  <a:gd name="connsiteY9" fmla="*/ 620051 h 1166925"/>
                  <a:gd name="connsiteX10" fmla="*/ 131537 w 1244056"/>
                  <a:gd name="connsiteY10" fmla="*/ 1134403 h 1166925"/>
                  <a:gd name="connsiteX11" fmla="*/ 34383 w 1244056"/>
                  <a:gd name="connsiteY11" fmla="*/ 1031533 h 1166925"/>
                  <a:gd name="connsiteX12" fmla="*/ 257267 w 1244056"/>
                  <a:gd name="connsiteY12" fmla="*/ 711493 h 1166925"/>
                  <a:gd name="connsiteX13" fmla="*/ 369661 w 1244056"/>
                  <a:gd name="connsiteY13" fmla="*/ 393356 h 1166925"/>
                  <a:gd name="connsiteX14" fmla="*/ 642075 w 1244056"/>
                  <a:gd name="connsiteY14" fmla="*/ 29502 h 1166925"/>
                  <a:gd name="connsiteX15" fmla="*/ 882106 w 1244056"/>
                  <a:gd name="connsiteY15" fmla="*/ 69506 h 1166925"/>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577310 w 1244056"/>
                  <a:gd name="connsiteY6" fmla="*/ 1134401 h 1165239"/>
                  <a:gd name="connsiteX7" fmla="*/ 459200 w 1244056"/>
                  <a:gd name="connsiteY7" fmla="*/ 1052486 h 1165239"/>
                  <a:gd name="connsiteX8" fmla="*/ 581120 w 1244056"/>
                  <a:gd name="connsiteY8" fmla="*/ 797216 h 1165239"/>
                  <a:gd name="connsiteX9" fmla="*/ 449675 w 1244056"/>
                  <a:gd name="connsiteY9" fmla="*/ 620051 h 1165239"/>
                  <a:gd name="connsiteX10" fmla="*/ 131537 w 1244056"/>
                  <a:gd name="connsiteY10" fmla="*/ 1134403 h 1165239"/>
                  <a:gd name="connsiteX11" fmla="*/ 34383 w 1244056"/>
                  <a:gd name="connsiteY11" fmla="*/ 1031533 h 1165239"/>
                  <a:gd name="connsiteX12" fmla="*/ 257267 w 1244056"/>
                  <a:gd name="connsiteY12" fmla="*/ 711493 h 1165239"/>
                  <a:gd name="connsiteX13" fmla="*/ 369661 w 1244056"/>
                  <a:gd name="connsiteY13" fmla="*/ 393356 h 1165239"/>
                  <a:gd name="connsiteX14" fmla="*/ 642075 w 1244056"/>
                  <a:gd name="connsiteY14" fmla="*/ 29502 h 1165239"/>
                  <a:gd name="connsiteX15" fmla="*/ 882106 w 1244056"/>
                  <a:gd name="connsiteY15"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750665 w 1244056"/>
                  <a:gd name="connsiteY6" fmla="*/ 8238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46855 w 1244056"/>
                  <a:gd name="connsiteY5" fmla="*/ 827696 h 1165239"/>
                  <a:gd name="connsiteX6" fmla="*/ 727805 w 1244056"/>
                  <a:gd name="connsiteY6" fmla="*/ 8619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03040 w 1244056"/>
                  <a:gd name="connsiteY5" fmla="*/ 707681 h 1165239"/>
                  <a:gd name="connsiteX6" fmla="*/ 727805 w 1244056"/>
                  <a:gd name="connsiteY6" fmla="*/ 8619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7805 w 1244056"/>
                  <a:gd name="connsiteY6" fmla="*/ 86198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16375 w 1244056"/>
                  <a:gd name="connsiteY6" fmla="*/ 842936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16375 w 1244056"/>
                  <a:gd name="connsiteY6" fmla="*/ 698156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718280 w 1244056"/>
                  <a:gd name="connsiteY5" fmla="*/ 701966 h 1165239"/>
                  <a:gd name="connsiteX6" fmla="*/ 74876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4876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4876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18280 w 1244056"/>
                  <a:gd name="connsiteY6" fmla="*/ 73435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79236 w 1244056"/>
                  <a:gd name="connsiteY4" fmla="*/ 34382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03036 w 1244056"/>
                  <a:gd name="connsiteY4" fmla="*/ 282866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756376 w 1244056"/>
                  <a:gd name="connsiteY4" fmla="*/ 303821 h 1165239"/>
                  <a:gd name="connsiteX5" fmla="*/ 623030 w 1244056"/>
                  <a:gd name="connsiteY5" fmla="*/ 479081 h 1165239"/>
                  <a:gd name="connsiteX6" fmla="*/ 727805 w 1244056"/>
                  <a:gd name="connsiteY6" fmla="*/ 707681 h 1165239"/>
                  <a:gd name="connsiteX7" fmla="*/ 723995 w 1244056"/>
                  <a:gd name="connsiteY7" fmla="*/ 860081 h 1165239"/>
                  <a:gd name="connsiteX8" fmla="*/ 577310 w 1244056"/>
                  <a:gd name="connsiteY8" fmla="*/ 1134401 h 1165239"/>
                  <a:gd name="connsiteX9" fmla="*/ 459200 w 1244056"/>
                  <a:gd name="connsiteY9" fmla="*/ 1052486 h 1165239"/>
                  <a:gd name="connsiteX10" fmla="*/ 581120 w 1244056"/>
                  <a:gd name="connsiteY10" fmla="*/ 797216 h 1165239"/>
                  <a:gd name="connsiteX11" fmla="*/ 449675 w 1244056"/>
                  <a:gd name="connsiteY11" fmla="*/ 620051 h 1165239"/>
                  <a:gd name="connsiteX12" fmla="*/ 131537 w 1244056"/>
                  <a:gd name="connsiteY12" fmla="*/ 1134403 h 1165239"/>
                  <a:gd name="connsiteX13" fmla="*/ 34383 w 1244056"/>
                  <a:gd name="connsiteY13" fmla="*/ 1031533 h 1165239"/>
                  <a:gd name="connsiteX14" fmla="*/ 257267 w 1244056"/>
                  <a:gd name="connsiteY14" fmla="*/ 711493 h 1165239"/>
                  <a:gd name="connsiteX15" fmla="*/ 369661 w 1244056"/>
                  <a:gd name="connsiteY15" fmla="*/ 393356 h 1165239"/>
                  <a:gd name="connsiteX16" fmla="*/ 642075 w 1244056"/>
                  <a:gd name="connsiteY16" fmla="*/ 29502 h 1165239"/>
                  <a:gd name="connsiteX17" fmla="*/ 882106 w 1244056"/>
                  <a:gd name="connsiteY17"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 name="connsiteX0" fmla="*/ 882106 w 1244056"/>
                  <a:gd name="connsiteY0" fmla="*/ 69506 h 1165239"/>
                  <a:gd name="connsiteX1" fmla="*/ 1244056 w 1244056"/>
                  <a:gd name="connsiteY1" fmla="*/ 88556 h 1165239"/>
                  <a:gd name="connsiteX2" fmla="*/ 1238341 w 1244056"/>
                  <a:gd name="connsiteY2" fmla="*/ 225716 h 1165239"/>
                  <a:gd name="connsiteX3" fmla="*/ 838291 w 1244056"/>
                  <a:gd name="connsiteY3" fmla="*/ 202856 h 1165239"/>
                  <a:gd name="connsiteX4" fmla="*/ 623030 w 1244056"/>
                  <a:gd name="connsiteY4" fmla="*/ 479081 h 1165239"/>
                  <a:gd name="connsiteX5" fmla="*/ 727805 w 1244056"/>
                  <a:gd name="connsiteY5" fmla="*/ 707681 h 1165239"/>
                  <a:gd name="connsiteX6" fmla="*/ 723995 w 1244056"/>
                  <a:gd name="connsiteY6" fmla="*/ 860081 h 1165239"/>
                  <a:gd name="connsiteX7" fmla="*/ 577310 w 1244056"/>
                  <a:gd name="connsiteY7" fmla="*/ 1134401 h 1165239"/>
                  <a:gd name="connsiteX8" fmla="*/ 459200 w 1244056"/>
                  <a:gd name="connsiteY8" fmla="*/ 1052486 h 1165239"/>
                  <a:gd name="connsiteX9" fmla="*/ 581120 w 1244056"/>
                  <a:gd name="connsiteY9" fmla="*/ 797216 h 1165239"/>
                  <a:gd name="connsiteX10" fmla="*/ 449675 w 1244056"/>
                  <a:gd name="connsiteY10" fmla="*/ 620051 h 1165239"/>
                  <a:gd name="connsiteX11" fmla="*/ 131537 w 1244056"/>
                  <a:gd name="connsiteY11" fmla="*/ 1134403 h 1165239"/>
                  <a:gd name="connsiteX12" fmla="*/ 34383 w 1244056"/>
                  <a:gd name="connsiteY12" fmla="*/ 1031533 h 1165239"/>
                  <a:gd name="connsiteX13" fmla="*/ 257267 w 1244056"/>
                  <a:gd name="connsiteY13" fmla="*/ 711493 h 1165239"/>
                  <a:gd name="connsiteX14" fmla="*/ 369661 w 1244056"/>
                  <a:gd name="connsiteY14" fmla="*/ 393356 h 1165239"/>
                  <a:gd name="connsiteX15" fmla="*/ 642075 w 1244056"/>
                  <a:gd name="connsiteY15" fmla="*/ 29502 h 1165239"/>
                  <a:gd name="connsiteX16" fmla="*/ 882106 w 1244056"/>
                  <a:gd name="connsiteY16" fmla="*/ 69506 h 116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4056" h="1165239">
                    <a:moveTo>
                      <a:pt x="882106" y="69506"/>
                    </a:moveTo>
                    <a:cubicBezTo>
                      <a:pt x="1010376" y="155231"/>
                      <a:pt x="1073876" y="139991"/>
                      <a:pt x="1244056" y="88556"/>
                    </a:cubicBezTo>
                    <a:lnTo>
                      <a:pt x="1238341" y="225716"/>
                    </a:lnTo>
                    <a:cubicBezTo>
                      <a:pt x="1095466" y="261911"/>
                      <a:pt x="973546" y="328586"/>
                      <a:pt x="838291" y="202856"/>
                    </a:cubicBezTo>
                    <a:cubicBezTo>
                      <a:pt x="766537" y="294931"/>
                      <a:pt x="687164" y="379386"/>
                      <a:pt x="623030" y="479081"/>
                    </a:cubicBezTo>
                    <a:cubicBezTo>
                      <a:pt x="643033" y="524801"/>
                      <a:pt x="726853" y="681329"/>
                      <a:pt x="727805" y="707681"/>
                    </a:cubicBezTo>
                    <a:cubicBezTo>
                      <a:pt x="755427" y="754988"/>
                      <a:pt x="754792" y="800709"/>
                      <a:pt x="723995" y="860081"/>
                    </a:cubicBezTo>
                    <a:lnTo>
                      <a:pt x="577310" y="1134401"/>
                    </a:lnTo>
                    <a:cubicBezTo>
                      <a:pt x="526510" y="1183296"/>
                      <a:pt x="420465" y="1176946"/>
                      <a:pt x="459200" y="1052486"/>
                    </a:cubicBezTo>
                    <a:lnTo>
                      <a:pt x="581120" y="797216"/>
                    </a:lnTo>
                    <a:cubicBezTo>
                      <a:pt x="539845" y="719111"/>
                      <a:pt x="540480" y="618146"/>
                      <a:pt x="449675" y="620051"/>
                    </a:cubicBezTo>
                    <a:cubicBezTo>
                      <a:pt x="406494" y="829602"/>
                      <a:pt x="258538" y="941997"/>
                      <a:pt x="131537" y="1134403"/>
                    </a:cubicBezTo>
                    <a:cubicBezTo>
                      <a:pt x="-3083" y="1229336"/>
                      <a:pt x="-32292" y="1079158"/>
                      <a:pt x="34383" y="1031533"/>
                    </a:cubicBezTo>
                    <a:cubicBezTo>
                      <a:pt x="74388" y="972478"/>
                      <a:pt x="242345" y="782931"/>
                      <a:pt x="257267" y="711493"/>
                    </a:cubicBezTo>
                    <a:cubicBezTo>
                      <a:pt x="272189" y="640055"/>
                      <a:pt x="303621" y="508926"/>
                      <a:pt x="369661" y="393356"/>
                    </a:cubicBezTo>
                    <a:cubicBezTo>
                      <a:pt x="417603" y="286041"/>
                      <a:pt x="553175" y="66332"/>
                      <a:pt x="642075" y="29502"/>
                    </a:cubicBezTo>
                    <a:cubicBezTo>
                      <a:pt x="736690" y="-45428"/>
                      <a:pt x="785903" y="42836"/>
                      <a:pt x="882106" y="69506"/>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grpSp>
      </p:grpSp>
      <p:grpSp>
        <p:nvGrpSpPr>
          <p:cNvPr id="189" name="Group 188">
            <a:extLst>
              <a:ext uri="{FF2B5EF4-FFF2-40B4-BE49-F238E27FC236}">
                <a16:creationId xmlns:a16="http://schemas.microsoft.com/office/drawing/2014/main" id="{8936D14F-83FA-AADA-C8FD-8C17EA9A0181}"/>
              </a:ext>
            </a:extLst>
          </p:cNvPr>
          <p:cNvGrpSpPr/>
          <p:nvPr/>
        </p:nvGrpSpPr>
        <p:grpSpPr bwMode="auto">
          <a:xfrm>
            <a:off x="2491195" y="2493335"/>
            <a:ext cx="823180" cy="1090488"/>
            <a:chOff x="6089428" y="4117604"/>
            <a:chExt cx="1303835" cy="1725874"/>
          </a:xfrm>
          <a:solidFill>
            <a:srgbClr val="404040"/>
          </a:solidFill>
        </p:grpSpPr>
        <p:sp>
          <p:nvSpPr>
            <p:cNvPr id="190" name="Freeform 189">
              <a:extLst>
                <a:ext uri="{FF2B5EF4-FFF2-40B4-BE49-F238E27FC236}">
                  <a16:creationId xmlns:a16="http://schemas.microsoft.com/office/drawing/2014/main" id="{553DC2BD-AF25-C86D-E5A8-1035C6CF2F4F}"/>
                </a:ext>
              </a:extLst>
            </p:cNvPr>
            <p:cNvSpPr/>
            <p:nvPr/>
          </p:nvSpPr>
          <p:spPr>
            <a:xfrm rot="1612993" flipH="1">
              <a:off x="6089428" y="4117604"/>
              <a:ext cx="1303835" cy="1725874"/>
            </a:xfrm>
            <a:custGeom>
              <a:avLst/>
              <a:gdLst>
                <a:gd name="connsiteX0" fmla="*/ 1263089 w 1293117"/>
                <a:gd name="connsiteY0" fmla="*/ 347587 h 1683095"/>
                <a:gd name="connsiteX1" fmla="*/ 1198588 w 1293117"/>
                <a:gd name="connsiteY1" fmla="*/ 343047 h 1683095"/>
                <a:gd name="connsiteX2" fmla="*/ 911711 w 1293117"/>
                <a:gd name="connsiteY2" fmla="*/ 532050 h 1683095"/>
                <a:gd name="connsiteX3" fmla="*/ 836272 w 1293117"/>
                <a:gd name="connsiteY3" fmla="*/ 582436 h 1683095"/>
                <a:gd name="connsiteX4" fmla="*/ 612672 w 1293117"/>
                <a:gd name="connsiteY4" fmla="*/ 469080 h 1683095"/>
                <a:gd name="connsiteX5" fmla="*/ 612672 w 1293117"/>
                <a:gd name="connsiteY5" fmla="*/ 49656 h 1683095"/>
                <a:gd name="connsiteX6" fmla="*/ 576644 w 1293117"/>
                <a:gd name="connsiteY6" fmla="*/ 3902 h 1683095"/>
                <a:gd name="connsiteX7" fmla="*/ 553684 w 1293117"/>
                <a:gd name="connsiteY7" fmla="*/ 0 h 1683095"/>
                <a:gd name="connsiteX8" fmla="*/ 494696 w 1293117"/>
                <a:gd name="connsiteY8" fmla="*/ 49656 h 1683095"/>
                <a:gd name="connsiteX9" fmla="*/ 491346 w 1293117"/>
                <a:gd name="connsiteY9" fmla="*/ 294358 h 1683095"/>
                <a:gd name="connsiteX10" fmla="*/ 488021 w 1293117"/>
                <a:gd name="connsiteY10" fmla="*/ 537230 h 1683095"/>
                <a:gd name="connsiteX11" fmla="*/ 1360 w 1293117"/>
                <a:gd name="connsiteY11" fmla="*/ 1486707 h 1683095"/>
                <a:gd name="connsiteX12" fmla="*/ 158890 w 1293117"/>
                <a:gd name="connsiteY12" fmla="*/ 1572443 h 1683095"/>
                <a:gd name="connsiteX13" fmla="*/ 413156 w 1293117"/>
                <a:gd name="connsiteY13" fmla="*/ 1070896 h 1683095"/>
                <a:gd name="connsiteX14" fmla="*/ 459678 w 1293117"/>
                <a:gd name="connsiteY14" fmla="*/ 1094517 h 1683095"/>
                <a:gd name="connsiteX15" fmla="*/ 204806 w 1293117"/>
                <a:gd name="connsiteY15" fmla="*/ 1593079 h 1683095"/>
                <a:gd name="connsiteX16" fmla="*/ 360994 w 1293117"/>
                <a:gd name="connsiteY16" fmla="*/ 1673113 h 1683095"/>
                <a:gd name="connsiteX17" fmla="*/ 713908 w 1293117"/>
                <a:gd name="connsiteY17" fmla="*/ 963516 h 1683095"/>
                <a:gd name="connsiteX18" fmla="*/ 829481 w 1293117"/>
                <a:gd name="connsiteY18" fmla="*/ 732678 h 1683095"/>
                <a:gd name="connsiteX19" fmla="*/ 830389 w 1293117"/>
                <a:gd name="connsiteY19" fmla="*/ 737503 h 1683095"/>
                <a:gd name="connsiteX20" fmla="*/ 1270597 w 1293117"/>
                <a:gd name="connsiteY20" fmla="*/ 450876 h 1683095"/>
                <a:gd name="connsiteX21" fmla="*/ 1280729 w 1293117"/>
                <a:gd name="connsiteY21" fmla="*/ 366151 h 1683095"/>
                <a:gd name="connsiteX22" fmla="*/ 1263089 w 1293117"/>
                <a:gd name="connsiteY22" fmla="*/ 347587 h 1683095"/>
                <a:gd name="connsiteX0" fmla="*/ 1263427 w 1293455"/>
                <a:gd name="connsiteY0" fmla="*/ 347587 h 1683095"/>
                <a:gd name="connsiteX1" fmla="*/ 1198926 w 1293455"/>
                <a:gd name="connsiteY1" fmla="*/ 343047 h 1683095"/>
                <a:gd name="connsiteX2" fmla="*/ 912049 w 1293455"/>
                <a:gd name="connsiteY2" fmla="*/ 532050 h 1683095"/>
                <a:gd name="connsiteX3" fmla="*/ 836610 w 1293455"/>
                <a:gd name="connsiteY3" fmla="*/ 582436 h 1683095"/>
                <a:gd name="connsiteX4" fmla="*/ 613010 w 1293455"/>
                <a:gd name="connsiteY4" fmla="*/ 469080 h 1683095"/>
                <a:gd name="connsiteX5" fmla="*/ 613010 w 1293455"/>
                <a:gd name="connsiteY5" fmla="*/ 49656 h 1683095"/>
                <a:gd name="connsiteX6" fmla="*/ 576982 w 1293455"/>
                <a:gd name="connsiteY6" fmla="*/ 3902 h 1683095"/>
                <a:gd name="connsiteX7" fmla="*/ 554022 w 1293455"/>
                <a:gd name="connsiteY7" fmla="*/ 0 h 1683095"/>
                <a:gd name="connsiteX8" fmla="*/ 495034 w 1293455"/>
                <a:gd name="connsiteY8" fmla="*/ 49656 h 1683095"/>
                <a:gd name="connsiteX9" fmla="*/ 491684 w 1293455"/>
                <a:gd name="connsiteY9" fmla="*/ 294358 h 1683095"/>
                <a:gd name="connsiteX10" fmla="*/ 488359 w 1293455"/>
                <a:gd name="connsiteY10" fmla="*/ 537230 h 1683095"/>
                <a:gd name="connsiteX11" fmla="*/ 1698 w 1293455"/>
                <a:gd name="connsiteY11" fmla="*/ 1486707 h 1683095"/>
                <a:gd name="connsiteX12" fmla="*/ 159228 w 1293455"/>
                <a:gd name="connsiteY12" fmla="*/ 1572443 h 1683095"/>
                <a:gd name="connsiteX13" fmla="*/ 413494 w 1293455"/>
                <a:gd name="connsiteY13" fmla="*/ 1070896 h 1683095"/>
                <a:gd name="connsiteX14" fmla="*/ 460016 w 1293455"/>
                <a:gd name="connsiteY14" fmla="*/ 1094517 h 1683095"/>
                <a:gd name="connsiteX15" fmla="*/ 205144 w 1293455"/>
                <a:gd name="connsiteY15" fmla="*/ 1593079 h 1683095"/>
                <a:gd name="connsiteX16" fmla="*/ 361332 w 1293455"/>
                <a:gd name="connsiteY16" fmla="*/ 1673113 h 1683095"/>
                <a:gd name="connsiteX17" fmla="*/ 714246 w 1293455"/>
                <a:gd name="connsiteY17" fmla="*/ 963516 h 1683095"/>
                <a:gd name="connsiteX18" fmla="*/ 829819 w 1293455"/>
                <a:gd name="connsiteY18" fmla="*/ 732678 h 1683095"/>
                <a:gd name="connsiteX19" fmla="*/ 830727 w 1293455"/>
                <a:gd name="connsiteY19" fmla="*/ 737503 h 1683095"/>
                <a:gd name="connsiteX20" fmla="*/ 1270935 w 1293455"/>
                <a:gd name="connsiteY20" fmla="*/ 450876 h 1683095"/>
                <a:gd name="connsiteX21" fmla="*/ 1281067 w 1293455"/>
                <a:gd name="connsiteY21" fmla="*/ 366151 h 1683095"/>
                <a:gd name="connsiteX22" fmla="*/ 1263427 w 1293455"/>
                <a:gd name="connsiteY22" fmla="*/ 347587 h 1683095"/>
                <a:gd name="connsiteX0" fmla="*/ 1272694 w 1302722"/>
                <a:gd name="connsiteY0" fmla="*/ 347587 h 1683095"/>
                <a:gd name="connsiteX1" fmla="*/ 1208193 w 1302722"/>
                <a:gd name="connsiteY1" fmla="*/ 343047 h 1683095"/>
                <a:gd name="connsiteX2" fmla="*/ 921316 w 1302722"/>
                <a:gd name="connsiteY2" fmla="*/ 532050 h 1683095"/>
                <a:gd name="connsiteX3" fmla="*/ 845877 w 1302722"/>
                <a:gd name="connsiteY3" fmla="*/ 582436 h 1683095"/>
                <a:gd name="connsiteX4" fmla="*/ 622277 w 1302722"/>
                <a:gd name="connsiteY4" fmla="*/ 469080 h 1683095"/>
                <a:gd name="connsiteX5" fmla="*/ 622277 w 1302722"/>
                <a:gd name="connsiteY5" fmla="*/ 49656 h 1683095"/>
                <a:gd name="connsiteX6" fmla="*/ 586249 w 1302722"/>
                <a:gd name="connsiteY6" fmla="*/ 3902 h 1683095"/>
                <a:gd name="connsiteX7" fmla="*/ 563289 w 1302722"/>
                <a:gd name="connsiteY7" fmla="*/ 0 h 1683095"/>
                <a:gd name="connsiteX8" fmla="*/ 504301 w 1302722"/>
                <a:gd name="connsiteY8" fmla="*/ 49656 h 1683095"/>
                <a:gd name="connsiteX9" fmla="*/ 500951 w 1302722"/>
                <a:gd name="connsiteY9" fmla="*/ 294358 h 1683095"/>
                <a:gd name="connsiteX10" fmla="*/ 497626 w 1302722"/>
                <a:gd name="connsiteY10" fmla="*/ 537230 h 1683095"/>
                <a:gd name="connsiteX11" fmla="*/ 10965 w 1302722"/>
                <a:gd name="connsiteY11" fmla="*/ 1486707 h 1683095"/>
                <a:gd name="connsiteX12" fmla="*/ 168495 w 1302722"/>
                <a:gd name="connsiteY12" fmla="*/ 1572443 h 1683095"/>
                <a:gd name="connsiteX13" fmla="*/ 422761 w 1302722"/>
                <a:gd name="connsiteY13" fmla="*/ 1070896 h 1683095"/>
                <a:gd name="connsiteX14" fmla="*/ 469283 w 1302722"/>
                <a:gd name="connsiteY14" fmla="*/ 1094517 h 1683095"/>
                <a:gd name="connsiteX15" fmla="*/ 214411 w 1302722"/>
                <a:gd name="connsiteY15" fmla="*/ 1593079 h 1683095"/>
                <a:gd name="connsiteX16" fmla="*/ 370599 w 1302722"/>
                <a:gd name="connsiteY16" fmla="*/ 1673113 h 1683095"/>
                <a:gd name="connsiteX17" fmla="*/ 723513 w 1302722"/>
                <a:gd name="connsiteY17" fmla="*/ 963516 h 1683095"/>
                <a:gd name="connsiteX18" fmla="*/ 839086 w 1302722"/>
                <a:gd name="connsiteY18" fmla="*/ 732678 h 1683095"/>
                <a:gd name="connsiteX19" fmla="*/ 839994 w 1302722"/>
                <a:gd name="connsiteY19" fmla="*/ 737503 h 1683095"/>
                <a:gd name="connsiteX20" fmla="*/ 1280202 w 1302722"/>
                <a:gd name="connsiteY20" fmla="*/ 450876 h 1683095"/>
                <a:gd name="connsiteX21" fmla="*/ 1290334 w 1302722"/>
                <a:gd name="connsiteY21" fmla="*/ 366151 h 1683095"/>
                <a:gd name="connsiteX22" fmla="*/ 1272694 w 1302722"/>
                <a:gd name="connsiteY22" fmla="*/ 347587 h 1683095"/>
                <a:gd name="connsiteX0" fmla="*/ 1271439 w 1301467"/>
                <a:gd name="connsiteY0" fmla="*/ 347587 h 1683095"/>
                <a:gd name="connsiteX1" fmla="*/ 1206938 w 1301467"/>
                <a:gd name="connsiteY1" fmla="*/ 343047 h 1683095"/>
                <a:gd name="connsiteX2" fmla="*/ 920061 w 1301467"/>
                <a:gd name="connsiteY2" fmla="*/ 532050 h 1683095"/>
                <a:gd name="connsiteX3" fmla="*/ 844622 w 1301467"/>
                <a:gd name="connsiteY3" fmla="*/ 582436 h 1683095"/>
                <a:gd name="connsiteX4" fmla="*/ 621022 w 1301467"/>
                <a:gd name="connsiteY4" fmla="*/ 469080 h 1683095"/>
                <a:gd name="connsiteX5" fmla="*/ 621022 w 1301467"/>
                <a:gd name="connsiteY5" fmla="*/ 49656 h 1683095"/>
                <a:gd name="connsiteX6" fmla="*/ 584994 w 1301467"/>
                <a:gd name="connsiteY6" fmla="*/ 3902 h 1683095"/>
                <a:gd name="connsiteX7" fmla="*/ 562034 w 1301467"/>
                <a:gd name="connsiteY7" fmla="*/ 0 h 1683095"/>
                <a:gd name="connsiteX8" fmla="*/ 503046 w 1301467"/>
                <a:gd name="connsiteY8" fmla="*/ 49656 h 1683095"/>
                <a:gd name="connsiteX9" fmla="*/ 499696 w 1301467"/>
                <a:gd name="connsiteY9" fmla="*/ 294358 h 1683095"/>
                <a:gd name="connsiteX10" fmla="*/ 496371 w 1301467"/>
                <a:gd name="connsiteY10" fmla="*/ 537230 h 1683095"/>
                <a:gd name="connsiteX11" fmla="*/ 9710 w 1301467"/>
                <a:gd name="connsiteY11" fmla="*/ 1486707 h 1683095"/>
                <a:gd name="connsiteX12" fmla="*/ 167240 w 1301467"/>
                <a:gd name="connsiteY12" fmla="*/ 1572443 h 1683095"/>
                <a:gd name="connsiteX13" fmla="*/ 421506 w 1301467"/>
                <a:gd name="connsiteY13" fmla="*/ 1070896 h 1683095"/>
                <a:gd name="connsiteX14" fmla="*/ 468028 w 1301467"/>
                <a:gd name="connsiteY14" fmla="*/ 1094517 h 1683095"/>
                <a:gd name="connsiteX15" fmla="*/ 213156 w 1301467"/>
                <a:gd name="connsiteY15" fmla="*/ 1593079 h 1683095"/>
                <a:gd name="connsiteX16" fmla="*/ 369344 w 1301467"/>
                <a:gd name="connsiteY16" fmla="*/ 1673113 h 1683095"/>
                <a:gd name="connsiteX17" fmla="*/ 722258 w 1301467"/>
                <a:gd name="connsiteY17" fmla="*/ 963516 h 1683095"/>
                <a:gd name="connsiteX18" fmla="*/ 837831 w 1301467"/>
                <a:gd name="connsiteY18" fmla="*/ 732678 h 1683095"/>
                <a:gd name="connsiteX19" fmla="*/ 838739 w 1301467"/>
                <a:gd name="connsiteY19" fmla="*/ 737503 h 1683095"/>
                <a:gd name="connsiteX20" fmla="*/ 1278947 w 1301467"/>
                <a:gd name="connsiteY20" fmla="*/ 450876 h 1683095"/>
                <a:gd name="connsiteX21" fmla="*/ 1289079 w 1301467"/>
                <a:gd name="connsiteY21" fmla="*/ 366151 h 1683095"/>
                <a:gd name="connsiteX22" fmla="*/ 1271439 w 1301467"/>
                <a:gd name="connsiteY22" fmla="*/ 347587 h 1683095"/>
                <a:gd name="connsiteX0" fmla="*/ 1273362 w 1303390"/>
                <a:gd name="connsiteY0" fmla="*/ 347587 h 1683095"/>
                <a:gd name="connsiteX1" fmla="*/ 1208861 w 1303390"/>
                <a:gd name="connsiteY1" fmla="*/ 343047 h 1683095"/>
                <a:gd name="connsiteX2" fmla="*/ 921984 w 1303390"/>
                <a:gd name="connsiteY2" fmla="*/ 532050 h 1683095"/>
                <a:gd name="connsiteX3" fmla="*/ 846545 w 1303390"/>
                <a:gd name="connsiteY3" fmla="*/ 582436 h 1683095"/>
                <a:gd name="connsiteX4" fmla="*/ 622945 w 1303390"/>
                <a:gd name="connsiteY4" fmla="*/ 469080 h 1683095"/>
                <a:gd name="connsiteX5" fmla="*/ 622945 w 1303390"/>
                <a:gd name="connsiteY5" fmla="*/ 49656 h 1683095"/>
                <a:gd name="connsiteX6" fmla="*/ 586917 w 1303390"/>
                <a:gd name="connsiteY6" fmla="*/ 3902 h 1683095"/>
                <a:gd name="connsiteX7" fmla="*/ 563957 w 1303390"/>
                <a:gd name="connsiteY7" fmla="*/ 0 h 1683095"/>
                <a:gd name="connsiteX8" fmla="*/ 504969 w 1303390"/>
                <a:gd name="connsiteY8" fmla="*/ 49656 h 1683095"/>
                <a:gd name="connsiteX9" fmla="*/ 501619 w 1303390"/>
                <a:gd name="connsiteY9" fmla="*/ 294358 h 1683095"/>
                <a:gd name="connsiteX10" fmla="*/ 498294 w 1303390"/>
                <a:gd name="connsiteY10" fmla="*/ 537230 h 1683095"/>
                <a:gd name="connsiteX11" fmla="*/ 11633 w 1303390"/>
                <a:gd name="connsiteY11" fmla="*/ 1486707 h 1683095"/>
                <a:gd name="connsiteX12" fmla="*/ 169163 w 1303390"/>
                <a:gd name="connsiteY12" fmla="*/ 1572443 h 1683095"/>
                <a:gd name="connsiteX13" fmla="*/ 423429 w 1303390"/>
                <a:gd name="connsiteY13" fmla="*/ 1070896 h 1683095"/>
                <a:gd name="connsiteX14" fmla="*/ 469951 w 1303390"/>
                <a:gd name="connsiteY14" fmla="*/ 1094517 h 1683095"/>
                <a:gd name="connsiteX15" fmla="*/ 215079 w 1303390"/>
                <a:gd name="connsiteY15" fmla="*/ 1593079 h 1683095"/>
                <a:gd name="connsiteX16" fmla="*/ 371267 w 1303390"/>
                <a:gd name="connsiteY16" fmla="*/ 1673113 h 1683095"/>
                <a:gd name="connsiteX17" fmla="*/ 724181 w 1303390"/>
                <a:gd name="connsiteY17" fmla="*/ 963516 h 1683095"/>
                <a:gd name="connsiteX18" fmla="*/ 839754 w 1303390"/>
                <a:gd name="connsiteY18" fmla="*/ 732678 h 1683095"/>
                <a:gd name="connsiteX19" fmla="*/ 840662 w 1303390"/>
                <a:gd name="connsiteY19" fmla="*/ 737503 h 1683095"/>
                <a:gd name="connsiteX20" fmla="*/ 1280870 w 1303390"/>
                <a:gd name="connsiteY20" fmla="*/ 450876 h 1683095"/>
                <a:gd name="connsiteX21" fmla="*/ 1291002 w 1303390"/>
                <a:gd name="connsiteY21" fmla="*/ 366151 h 1683095"/>
                <a:gd name="connsiteX22" fmla="*/ 1273362 w 1303390"/>
                <a:gd name="connsiteY22" fmla="*/ 347587 h 1683095"/>
                <a:gd name="connsiteX0" fmla="*/ 1273807 w 1303835"/>
                <a:gd name="connsiteY0" fmla="*/ 347587 h 1683095"/>
                <a:gd name="connsiteX1" fmla="*/ 1209306 w 1303835"/>
                <a:gd name="connsiteY1" fmla="*/ 343047 h 1683095"/>
                <a:gd name="connsiteX2" fmla="*/ 922429 w 1303835"/>
                <a:gd name="connsiteY2" fmla="*/ 532050 h 1683095"/>
                <a:gd name="connsiteX3" fmla="*/ 846990 w 1303835"/>
                <a:gd name="connsiteY3" fmla="*/ 582436 h 1683095"/>
                <a:gd name="connsiteX4" fmla="*/ 623390 w 1303835"/>
                <a:gd name="connsiteY4" fmla="*/ 469080 h 1683095"/>
                <a:gd name="connsiteX5" fmla="*/ 623390 w 1303835"/>
                <a:gd name="connsiteY5" fmla="*/ 49656 h 1683095"/>
                <a:gd name="connsiteX6" fmla="*/ 587362 w 1303835"/>
                <a:gd name="connsiteY6" fmla="*/ 3902 h 1683095"/>
                <a:gd name="connsiteX7" fmla="*/ 564402 w 1303835"/>
                <a:gd name="connsiteY7" fmla="*/ 0 h 1683095"/>
                <a:gd name="connsiteX8" fmla="*/ 505414 w 1303835"/>
                <a:gd name="connsiteY8" fmla="*/ 49656 h 1683095"/>
                <a:gd name="connsiteX9" fmla="*/ 502064 w 1303835"/>
                <a:gd name="connsiteY9" fmla="*/ 294358 h 1683095"/>
                <a:gd name="connsiteX10" fmla="*/ 498739 w 1303835"/>
                <a:gd name="connsiteY10" fmla="*/ 537230 h 1683095"/>
                <a:gd name="connsiteX11" fmla="*/ 12078 w 1303835"/>
                <a:gd name="connsiteY11" fmla="*/ 1486707 h 1683095"/>
                <a:gd name="connsiteX12" fmla="*/ 169608 w 1303835"/>
                <a:gd name="connsiteY12" fmla="*/ 1572443 h 1683095"/>
                <a:gd name="connsiteX13" fmla="*/ 423874 w 1303835"/>
                <a:gd name="connsiteY13" fmla="*/ 1070896 h 1683095"/>
                <a:gd name="connsiteX14" fmla="*/ 470396 w 1303835"/>
                <a:gd name="connsiteY14" fmla="*/ 1094517 h 1683095"/>
                <a:gd name="connsiteX15" fmla="*/ 215524 w 1303835"/>
                <a:gd name="connsiteY15" fmla="*/ 1593079 h 1683095"/>
                <a:gd name="connsiteX16" fmla="*/ 371712 w 1303835"/>
                <a:gd name="connsiteY16" fmla="*/ 1673113 h 1683095"/>
                <a:gd name="connsiteX17" fmla="*/ 724626 w 1303835"/>
                <a:gd name="connsiteY17" fmla="*/ 963516 h 1683095"/>
                <a:gd name="connsiteX18" fmla="*/ 840199 w 1303835"/>
                <a:gd name="connsiteY18" fmla="*/ 732678 h 1683095"/>
                <a:gd name="connsiteX19" fmla="*/ 841107 w 1303835"/>
                <a:gd name="connsiteY19" fmla="*/ 737503 h 1683095"/>
                <a:gd name="connsiteX20" fmla="*/ 1281315 w 1303835"/>
                <a:gd name="connsiteY20" fmla="*/ 450876 h 1683095"/>
                <a:gd name="connsiteX21" fmla="*/ 1291447 w 1303835"/>
                <a:gd name="connsiteY21" fmla="*/ 366151 h 1683095"/>
                <a:gd name="connsiteX22" fmla="*/ 1273807 w 1303835"/>
                <a:gd name="connsiteY22" fmla="*/ 347587 h 1683095"/>
                <a:gd name="connsiteX0" fmla="*/ 1273807 w 1303835"/>
                <a:gd name="connsiteY0" fmla="*/ 347587 h 1696412"/>
                <a:gd name="connsiteX1" fmla="*/ 1209306 w 1303835"/>
                <a:gd name="connsiteY1" fmla="*/ 343047 h 1696412"/>
                <a:gd name="connsiteX2" fmla="*/ 922429 w 1303835"/>
                <a:gd name="connsiteY2" fmla="*/ 532050 h 1696412"/>
                <a:gd name="connsiteX3" fmla="*/ 846990 w 1303835"/>
                <a:gd name="connsiteY3" fmla="*/ 582436 h 1696412"/>
                <a:gd name="connsiteX4" fmla="*/ 623390 w 1303835"/>
                <a:gd name="connsiteY4" fmla="*/ 469080 h 1696412"/>
                <a:gd name="connsiteX5" fmla="*/ 623390 w 1303835"/>
                <a:gd name="connsiteY5" fmla="*/ 49656 h 1696412"/>
                <a:gd name="connsiteX6" fmla="*/ 587362 w 1303835"/>
                <a:gd name="connsiteY6" fmla="*/ 3902 h 1696412"/>
                <a:gd name="connsiteX7" fmla="*/ 564402 w 1303835"/>
                <a:gd name="connsiteY7" fmla="*/ 0 h 1696412"/>
                <a:gd name="connsiteX8" fmla="*/ 505414 w 1303835"/>
                <a:gd name="connsiteY8" fmla="*/ 49656 h 1696412"/>
                <a:gd name="connsiteX9" fmla="*/ 502064 w 1303835"/>
                <a:gd name="connsiteY9" fmla="*/ 294358 h 1696412"/>
                <a:gd name="connsiteX10" fmla="*/ 498739 w 1303835"/>
                <a:gd name="connsiteY10" fmla="*/ 537230 h 1696412"/>
                <a:gd name="connsiteX11" fmla="*/ 12078 w 1303835"/>
                <a:gd name="connsiteY11" fmla="*/ 1486707 h 1696412"/>
                <a:gd name="connsiteX12" fmla="*/ 169608 w 1303835"/>
                <a:gd name="connsiteY12" fmla="*/ 1572443 h 1696412"/>
                <a:gd name="connsiteX13" fmla="*/ 423874 w 1303835"/>
                <a:gd name="connsiteY13" fmla="*/ 1070896 h 1696412"/>
                <a:gd name="connsiteX14" fmla="*/ 470396 w 1303835"/>
                <a:gd name="connsiteY14" fmla="*/ 1094517 h 1696412"/>
                <a:gd name="connsiteX15" fmla="*/ 215524 w 1303835"/>
                <a:gd name="connsiteY15" fmla="*/ 1593079 h 1696412"/>
                <a:gd name="connsiteX16" fmla="*/ 371712 w 1303835"/>
                <a:gd name="connsiteY16" fmla="*/ 1673113 h 1696412"/>
                <a:gd name="connsiteX17" fmla="*/ 724626 w 1303835"/>
                <a:gd name="connsiteY17" fmla="*/ 963516 h 1696412"/>
                <a:gd name="connsiteX18" fmla="*/ 840199 w 1303835"/>
                <a:gd name="connsiteY18" fmla="*/ 732678 h 1696412"/>
                <a:gd name="connsiteX19" fmla="*/ 841107 w 1303835"/>
                <a:gd name="connsiteY19" fmla="*/ 737503 h 1696412"/>
                <a:gd name="connsiteX20" fmla="*/ 1281315 w 1303835"/>
                <a:gd name="connsiteY20" fmla="*/ 450876 h 1696412"/>
                <a:gd name="connsiteX21" fmla="*/ 1291447 w 1303835"/>
                <a:gd name="connsiteY21" fmla="*/ 366151 h 1696412"/>
                <a:gd name="connsiteX22" fmla="*/ 1273807 w 1303835"/>
                <a:gd name="connsiteY22" fmla="*/ 347587 h 1696412"/>
                <a:gd name="connsiteX0" fmla="*/ 1273807 w 1303835"/>
                <a:gd name="connsiteY0" fmla="*/ 347587 h 1716329"/>
                <a:gd name="connsiteX1" fmla="*/ 1209306 w 1303835"/>
                <a:gd name="connsiteY1" fmla="*/ 343047 h 1716329"/>
                <a:gd name="connsiteX2" fmla="*/ 922429 w 1303835"/>
                <a:gd name="connsiteY2" fmla="*/ 532050 h 1716329"/>
                <a:gd name="connsiteX3" fmla="*/ 846990 w 1303835"/>
                <a:gd name="connsiteY3" fmla="*/ 582436 h 1716329"/>
                <a:gd name="connsiteX4" fmla="*/ 623390 w 1303835"/>
                <a:gd name="connsiteY4" fmla="*/ 469080 h 1716329"/>
                <a:gd name="connsiteX5" fmla="*/ 623390 w 1303835"/>
                <a:gd name="connsiteY5" fmla="*/ 49656 h 1716329"/>
                <a:gd name="connsiteX6" fmla="*/ 587362 w 1303835"/>
                <a:gd name="connsiteY6" fmla="*/ 3902 h 1716329"/>
                <a:gd name="connsiteX7" fmla="*/ 564402 w 1303835"/>
                <a:gd name="connsiteY7" fmla="*/ 0 h 1716329"/>
                <a:gd name="connsiteX8" fmla="*/ 505414 w 1303835"/>
                <a:gd name="connsiteY8" fmla="*/ 49656 h 1716329"/>
                <a:gd name="connsiteX9" fmla="*/ 502064 w 1303835"/>
                <a:gd name="connsiteY9" fmla="*/ 294358 h 1716329"/>
                <a:gd name="connsiteX10" fmla="*/ 498739 w 1303835"/>
                <a:gd name="connsiteY10" fmla="*/ 537230 h 1716329"/>
                <a:gd name="connsiteX11" fmla="*/ 12078 w 1303835"/>
                <a:gd name="connsiteY11" fmla="*/ 1486707 h 1716329"/>
                <a:gd name="connsiteX12" fmla="*/ 169608 w 1303835"/>
                <a:gd name="connsiteY12" fmla="*/ 1572443 h 1716329"/>
                <a:gd name="connsiteX13" fmla="*/ 423874 w 1303835"/>
                <a:gd name="connsiteY13" fmla="*/ 1070896 h 1716329"/>
                <a:gd name="connsiteX14" fmla="*/ 470396 w 1303835"/>
                <a:gd name="connsiteY14" fmla="*/ 1094517 h 1716329"/>
                <a:gd name="connsiteX15" fmla="*/ 215524 w 1303835"/>
                <a:gd name="connsiteY15" fmla="*/ 1593079 h 1716329"/>
                <a:gd name="connsiteX16" fmla="*/ 371712 w 1303835"/>
                <a:gd name="connsiteY16" fmla="*/ 1673113 h 1716329"/>
                <a:gd name="connsiteX17" fmla="*/ 724626 w 1303835"/>
                <a:gd name="connsiteY17" fmla="*/ 963516 h 1716329"/>
                <a:gd name="connsiteX18" fmla="*/ 840199 w 1303835"/>
                <a:gd name="connsiteY18" fmla="*/ 732678 h 1716329"/>
                <a:gd name="connsiteX19" fmla="*/ 841107 w 1303835"/>
                <a:gd name="connsiteY19" fmla="*/ 737503 h 1716329"/>
                <a:gd name="connsiteX20" fmla="*/ 1281315 w 1303835"/>
                <a:gd name="connsiteY20" fmla="*/ 450876 h 1716329"/>
                <a:gd name="connsiteX21" fmla="*/ 1291447 w 1303835"/>
                <a:gd name="connsiteY21" fmla="*/ 366151 h 1716329"/>
                <a:gd name="connsiteX22" fmla="*/ 1273807 w 1303835"/>
                <a:gd name="connsiteY22" fmla="*/ 347587 h 1716329"/>
                <a:gd name="connsiteX0" fmla="*/ 1273807 w 1303835"/>
                <a:gd name="connsiteY0" fmla="*/ 347587 h 1720209"/>
                <a:gd name="connsiteX1" fmla="*/ 1209306 w 1303835"/>
                <a:gd name="connsiteY1" fmla="*/ 343047 h 1720209"/>
                <a:gd name="connsiteX2" fmla="*/ 922429 w 1303835"/>
                <a:gd name="connsiteY2" fmla="*/ 532050 h 1720209"/>
                <a:gd name="connsiteX3" fmla="*/ 846990 w 1303835"/>
                <a:gd name="connsiteY3" fmla="*/ 582436 h 1720209"/>
                <a:gd name="connsiteX4" fmla="*/ 623390 w 1303835"/>
                <a:gd name="connsiteY4" fmla="*/ 469080 h 1720209"/>
                <a:gd name="connsiteX5" fmla="*/ 623390 w 1303835"/>
                <a:gd name="connsiteY5" fmla="*/ 49656 h 1720209"/>
                <a:gd name="connsiteX6" fmla="*/ 587362 w 1303835"/>
                <a:gd name="connsiteY6" fmla="*/ 3902 h 1720209"/>
                <a:gd name="connsiteX7" fmla="*/ 564402 w 1303835"/>
                <a:gd name="connsiteY7" fmla="*/ 0 h 1720209"/>
                <a:gd name="connsiteX8" fmla="*/ 505414 w 1303835"/>
                <a:gd name="connsiteY8" fmla="*/ 49656 h 1720209"/>
                <a:gd name="connsiteX9" fmla="*/ 502064 w 1303835"/>
                <a:gd name="connsiteY9" fmla="*/ 294358 h 1720209"/>
                <a:gd name="connsiteX10" fmla="*/ 498739 w 1303835"/>
                <a:gd name="connsiteY10" fmla="*/ 537230 h 1720209"/>
                <a:gd name="connsiteX11" fmla="*/ 12078 w 1303835"/>
                <a:gd name="connsiteY11" fmla="*/ 1486707 h 1720209"/>
                <a:gd name="connsiteX12" fmla="*/ 169608 w 1303835"/>
                <a:gd name="connsiteY12" fmla="*/ 1572443 h 1720209"/>
                <a:gd name="connsiteX13" fmla="*/ 423874 w 1303835"/>
                <a:gd name="connsiteY13" fmla="*/ 1070896 h 1720209"/>
                <a:gd name="connsiteX14" fmla="*/ 470396 w 1303835"/>
                <a:gd name="connsiteY14" fmla="*/ 1094517 h 1720209"/>
                <a:gd name="connsiteX15" fmla="*/ 215524 w 1303835"/>
                <a:gd name="connsiteY15" fmla="*/ 1593079 h 1720209"/>
                <a:gd name="connsiteX16" fmla="*/ 371712 w 1303835"/>
                <a:gd name="connsiteY16" fmla="*/ 1673113 h 1720209"/>
                <a:gd name="connsiteX17" fmla="*/ 724626 w 1303835"/>
                <a:gd name="connsiteY17" fmla="*/ 963516 h 1720209"/>
                <a:gd name="connsiteX18" fmla="*/ 840199 w 1303835"/>
                <a:gd name="connsiteY18" fmla="*/ 732678 h 1720209"/>
                <a:gd name="connsiteX19" fmla="*/ 841107 w 1303835"/>
                <a:gd name="connsiteY19" fmla="*/ 737503 h 1720209"/>
                <a:gd name="connsiteX20" fmla="*/ 1281315 w 1303835"/>
                <a:gd name="connsiteY20" fmla="*/ 450876 h 1720209"/>
                <a:gd name="connsiteX21" fmla="*/ 1291447 w 1303835"/>
                <a:gd name="connsiteY21" fmla="*/ 366151 h 1720209"/>
                <a:gd name="connsiteX22" fmla="*/ 1273807 w 1303835"/>
                <a:gd name="connsiteY22" fmla="*/ 347587 h 1720209"/>
                <a:gd name="connsiteX0" fmla="*/ 1273807 w 1303835"/>
                <a:gd name="connsiteY0" fmla="*/ 347587 h 1721401"/>
                <a:gd name="connsiteX1" fmla="*/ 1209306 w 1303835"/>
                <a:gd name="connsiteY1" fmla="*/ 343047 h 1721401"/>
                <a:gd name="connsiteX2" fmla="*/ 922429 w 1303835"/>
                <a:gd name="connsiteY2" fmla="*/ 532050 h 1721401"/>
                <a:gd name="connsiteX3" fmla="*/ 846990 w 1303835"/>
                <a:gd name="connsiteY3" fmla="*/ 582436 h 1721401"/>
                <a:gd name="connsiteX4" fmla="*/ 623390 w 1303835"/>
                <a:gd name="connsiteY4" fmla="*/ 469080 h 1721401"/>
                <a:gd name="connsiteX5" fmla="*/ 623390 w 1303835"/>
                <a:gd name="connsiteY5" fmla="*/ 49656 h 1721401"/>
                <a:gd name="connsiteX6" fmla="*/ 587362 w 1303835"/>
                <a:gd name="connsiteY6" fmla="*/ 3902 h 1721401"/>
                <a:gd name="connsiteX7" fmla="*/ 564402 w 1303835"/>
                <a:gd name="connsiteY7" fmla="*/ 0 h 1721401"/>
                <a:gd name="connsiteX8" fmla="*/ 505414 w 1303835"/>
                <a:gd name="connsiteY8" fmla="*/ 49656 h 1721401"/>
                <a:gd name="connsiteX9" fmla="*/ 502064 w 1303835"/>
                <a:gd name="connsiteY9" fmla="*/ 294358 h 1721401"/>
                <a:gd name="connsiteX10" fmla="*/ 498739 w 1303835"/>
                <a:gd name="connsiteY10" fmla="*/ 537230 h 1721401"/>
                <a:gd name="connsiteX11" fmla="*/ 12078 w 1303835"/>
                <a:gd name="connsiteY11" fmla="*/ 1486707 h 1721401"/>
                <a:gd name="connsiteX12" fmla="*/ 169608 w 1303835"/>
                <a:gd name="connsiteY12" fmla="*/ 1572443 h 1721401"/>
                <a:gd name="connsiteX13" fmla="*/ 423874 w 1303835"/>
                <a:gd name="connsiteY13" fmla="*/ 1070896 h 1721401"/>
                <a:gd name="connsiteX14" fmla="*/ 470396 w 1303835"/>
                <a:gd name="connsiteY14" fmla="*/ 1094517 h 1721401"/>
                <a:gd name="connsiteX15" fmla="*/ 215524 w 1303835"/>
                <a:gd name="connsiteY15" fmla="*/ 1593079 h 1721401"/>
                <a:gd name="connsiteX16" fmla="*/ 371712 w 1303835"/>
                <a:gd name="connsiteY16" fmla="*/ 1673113 h 1721401"/>
                <a:gd name="connsiteX17" fmla="*/ 724626 w 1303835"/>
                <a:gd name="connsiteY17" fmla="*/ 963516 h 1721401"/>
                <a:gd name="connsiteX18" fmla="*/ 840199 w 1303835"/>
                <a:gd name="connsiteY18" fmla="*/ 732678 h 1721401"/>
                <a:gd name="connsiteX19" fmla="*/ 841107 w 1303835"/>
                <a:gd name="connsiteY19" fmla="*/ 737503 h 1721401"/>
                <a:gd name="connsiteX20" fmla="*/ 1281315 w 1303835"/>
                <a:gd name="connsiteY20" fmla="*/ 450876 h 1721401"/>
                <a:gd name="connsiteX21" fmla="*/ 1291447 w 1303835"/>
                <a:gd name="connsiteY21" fmla="*/ 366151 h 1721401"/>
                <a:gd name="connsiteX22" fmla="*/ 1273807 w 1303835"/>
                <a:gd name="connsiteY22" fmla="*/ 347587 h 1721401"/>
                <a:gd name="connsiteX0" fmla="*/ 1273807 w 1303835"/>
                <a:gd name="connsiteY0" fmla="*/ 347587 h 1726495"/>
                <a:gd name="connsiteX1" fmla="*/ 1209306 w 1303835"/>
                <a:gd name="connsiteY1" fmla="*/ 343047 h 1726495"/>
                <a:gd name="connsiteX2" fmla="*/ 922429 w 1303835"/>
                <a:gd name="connsiteY2" fmla="*/ 532050 h 1726495"/>
                <a:gd name="connsiteX3" fmla="*/ 846990 w 1303835"/>
                <a:gd name="connsiteY3" fmla="*/ 582436 h 1726495"/>
                <a:gd name="connsiteX4" fmla="*/ 623390 w 1303835"/>
                <a:gd name="connsiteY4" fmla="*/ 469080 h 1726495"/>
                <a:gd name="connsiteX5" fmla="*/ 623390 w 1303835"/>
                <a:gd name="connsiteY5" fmla="*/ 49656 h 1726495"/>
                <a:gd name="connsiteX6" fmla="*/ 587362 w 1303835"/>
                <a:gd name="connsiteY6" fmla="*/ 3902 h 1726495"/>
                <a:gd name="connsiteX7" fmla="*/ 564402 w 1303835"/>
                <a:gd name="connsiteY7" fmla="*/ 0 h 1726495"/>
                <a:gd name="connsiteX8" fmla="*/ 505414 w 1303835"/>
                <a:gd name="connsiteY8" fmla="*/ 49656 h 1726495"/>
                <a:gd name="connsiteX9" fmla="*/ 502064 w 1303835"/>
                <a:gd name="connsiteY9" fmla="*/ 294358 h 1726495"/>
                <a:gd name="connsiteX10" fmla="*/ 498739 w 1303835"/>
                <a:gd name="connsiteY10" fmla="*/ 537230 h 1726495"/>
                <a:gd name="connsiteX11" fmla="*/ 12078 w 1303835"/>
                <a:gd name="connsiteY11" fmla="*/ 1486707 h 1726495"/>
                <a:gd name="connsiteX12" fmla="*/ 169608 w 1303835"/>
                <a:gd name="connsiteY12" fmla="*/ 1572443 h 1726495"/>
                <a:gd name="connsiteX13" fmla="*/ 423874 w 1303835"/>
                <a:gd name="connsiteY13" fmla="*/ 1070896 h 1726495"/>
                <a:gd name="connsiteX14" fmla="*/ 470396 w 1303835"/>
                <a:gd name="connsiteY14" fmla="*/ 1094517 h 1726495"/>
                <a:gd name="connsiteX15" fmla="*/ 215524 w 1303835"/>
                <a:gd name="connsiteY15" fmla="*/ 1593079 h 1726495"/>
                <a:gd name="connsiteX16" fmla="*/ 371712 w 1303835"/>
                <a:gd name="connsiteY16" fmla="*/ 1673113 h 1726495"/>
                <a:gd name="connsiteX17" fmla="*/ 724626 w 1303835"/>
                <a:gd name="connsiteY17" fmla="*/ 963516 h 1726495"/>
                <a:gd name="connsiteX18" fmla="*/ 840199 w 1303835"/>
                <a:gd name="connsiteY18" fmla="*/ 732678 h 1726495"/>
                <a:gd name="connsiteX19" fmla="*/ 841107 w 1303835"/>
                <a:gd name="connsiteY19" fmla="*/ 737503 h 1726495"/>
                <a:gd name="connsiteX20" fmla="*/ 1281315 w 1303835"/>
                <a:gd name="connsiteY20" fmla="*/ 450876 h 1726495"/>
                <a:gd name="connsiteX21" fmla="*/ 1291447 w 1303835"/>
                <a:gd name="connsiteY21" fmla="*/ 366151 h 1726495"/>
                <a:gd name="connsiteX22" fmla="*/ 1273807 w 1303835"/>
                <a:gd name="connsiteY22" fmla="*/ 347587 h 1726495"/>
                <a:gd name="connsiteX0" fmla="*/ 1273807 w 1303835"/>
                <a:gd name="connsiteY0" fmla="*/ 347587 h 1726694"/>
                <a:gd name="connsiteX1" fmla="*/ 1209306 w 1303835"/>
                <a:gd name="connsiteY1" fmla="*/ 343047 h 1726694"/>
                <a:gd name="connsiteX2" fmla="*/ 922429 w 1303835"/>
                <a:gd name="connsiteY2" fmla="*/ 532050 h 1726694"/>
                <a:gd name="connsiteX3" fmla="*/ 846990 w 1303835"/>
                <a:gd name="connsiteY3" fmla="*/ 582436 h 1726694"/>
                <a:gd name="connsiteX4" fmla="*/ 623390 w 1303835"/>
                <a:gd name="connsiteY4" fmla="*/ 469080 h 1726694"/>
                <a:gd name="connsiteX5" fmla="*/ 623390 w 1303835"/>
                <a:gd name="connsiteY5" fmla="*/ 49656 h 1726694"/>
                <a:gd name="connsiteX6" fmla="*/ 587362 w 1303835"/>
                <a:gd name="connsiteY6" fmla="*/ 3902 h 1726694"/>
                <a:gd name="connsiteX7" fmla="*/ 564402 w 1303835"/>
                <a:gd name="connsiteY7" fmla="*/ 0 h 1726694"/>
                <a:gd name="connsiteX8" fmla="*/ 505414 w 1303835"/>
                <a:gd name="connsiteY8" fmla="*/ 49656 h 1726694"/>
                <a:gd name="connsiteX9" fmla="*/ 502064 w 1303835"/>
                <a:gd name="connsiteY9" fmla="*/ 294358 h 1726694"/>
                <a:gd name="connsiteX10" fmla="*/ 498739 w 1303835"/>
                <a:gd name="connsiteY10" fmla="*/ 537230 h 1726694"/>
                <a:gd name="connsiteX11" fmla="*/ 12078 w 1303835"/>
                <a:gd name="connsiteY11" fmla="*/ 1486707 h 1726694"/>
                <a:gd name="connsiteX12" fmla="*/ 169608 w 1303835"/>
                <a:gd name="connsiteY12" fmla="*/ 1572443 h 1726694"/>
                <a:gd name="connsiteX13" fmla="*/ 423874 w 1303835"/>
                <a:gd name="connsiteY13" fmla="*/ 1070896 h 1726694"/>
                <a:gd name="connsiteX14" fmla="*/ 470396 w 1303835"/>
                <a:gd name="connsiteY14" fmla="*/ 1094517 h 1726694"/>
                <a:gd name="connsiteX15" fmla="*/ 216872 w 1303835"/>
                <a:gd name="connsiteY15" fmla="*/ 1593763 h 1726694"/>
                <a:gd name="connsiteX16" fmla="*/ 371712 w 1303835"/>
                <a:gd name="connsiteY16" fmla="*/ 1673113 h 1726694"/>
                <a:gd name="connsiteX17" fmla="*/ 724626 w 1303835"/>
                <a:gd name="connsiteY17" fmla="*/ 963516 h 1726694"/>
                <a:gd name="connsiteX18" fmla="*/ 840199 w 1303835"/>
                <a:gd name="connsiteY18" fmla="*/ 732678 h 1726694"/>
                <a:gd name="connsiteX19" fmla="*/ 841107 w 1303835"/>
                <a:gd name="connsiteY19" fmla="*/ 737503 h 1726694"/>
                <a:gd name="connsiteX20" fmla="*/ 1281315 w 1303835"/>
                <a:gd name="connsiteY20" fmla="*/ 450876 h 1726694"/>
                <a:gd name="connsiteX21" fmla="*/ 1291447 w 1303835"/>
                <a:gd name="connsiteY21" fmla="*/ 366151 h 1726694"/>
                <a:gd name="connsiteX22" fmla="*/ 1273807 w 1303835"/>
                <a:gd name="connsiteY22" fmla="*/ 347587 h 1726694"/>
                <a:gd name="connsiteX0" fmla="*/ 1273807 w 1303835"/>
                <a:gd name="connsiteY0" fmla="*/ 347587 h 1726298"/>
                <a:gd name="connsiteX1" fmla="*/ 1209306 w 1303835"/>
                <a:gd name="connsiteY1" fmla="*/ 343047 h 1726298"/>
                <a:gd name="connsiteX2" fmla="*/ 922429 w 1303835"/>
                <a:gd name="connsiteY2" fmla="*/ 532050 h 1726298"/>
                <a:gd name="connsiteX3" fmla="*/ 846990 w 1303835"/>
                <a:gd name="connsiteY3" fmla="*/ 582436 h 1726298"/>
                <a:gd name="connsiteX4" fmla="*/ 623390 w 1303835"/>
                <a:gd name="connsiteY4" fmla="*/ 469080 h 1726298"/>
                <a:gd name="connsiteX5" fmla="*/ 623390 w 1303835"/>
                <a:gd name="connsiteY5" fmla="*/ 49656 h 1726298"/>
                <a:gd name="connsiteX6" fmla="*/ 587362 w 1303835"/>
                <a:gd name="connsiteY6" fmla="*/ 3902 h 1726298"/>
                <a:gd name="connsiteX7" fmla="*/ 564402 w 1303835"/>
                <a:gd name="connsiteY7" fmla="*/ 0 h 1726298"/>
                <a:gd name="connsiteX8" fmla="*/ 505414 w 1303835"/>
                <a:gd name="connsiteY8" fmla="*/ 49656 h 1726298"/>
                <a:gd name="connsiteX9" fmla="*/ 502064 w 1303835"/>
                <a:gd name="connsiteY9" fmla="*/ 294358 h 1726298"/>
                <a:gd name="connsiteX10" fmla="*/ 498739 w 1303835"/>
                <a:gd name="connsiteY10" fmla="*/ 537230 h 1726298"/>
                <a:gd name="connsiteX11" fmla="*/ 12078 w 1303835"/>
                <a:gd name="connsiteY11" fmla="*/ 1486707 h 1726298"/>
                <a:gd name="connsiteX12" fmla="*/ 169608 w 1303835"/>
                <a:gd name="connsiteY12" fmla="*/ 1572443 h 1726298"/>
                <a:gd name="connsiteX13" fmla="*/ 423874 w 1303835"/>
                <a:gd name="connsiteY13" fmla="*/ 1070896 h 1726298"/>
                <a:gd name="connsiteX14" fmla="*/ 470396 w 1303835"/>
                <a:gd name="connsiteY14" fmla="*/ 1094517 h 1726298"/>
                <a:gd name="connsiteX15" fmla="*/ 214177 w 1303835"/>
                <a:gd name="connsiteY15" fmla="*/ 1592397 h 1726298"/>
                <a:gd name="connsiteX16" fmla="*/ 371712 w 1303835"/>
                <a:gd name="connsiteY16" fmla="*/ 1673113 h 1726298"/>
                <a:gd name="connsiteX17" fmla="*/ 724626 w 1303835"/>
                <a:gd name="connsiteY17" fmla="*/ 963516 h 1726298"/>
                <a:gd name="connsiteX18" fmla="*/ 840199 w 1303835"/>
                <a:gd name="connsiteY18" fmla="*/ 732678 h 1726298"/>
                <a:gd name="connsiteX19" fmla="*/ 841107 w 1303835"/>
                <a:gd name="connsiteY19" fmla="*/ 737503 h 1726298"/>
                <a:gd name="connsiteX20" fmla="*/ 1281315 w 1303835"/>
                <a:gd name="connsiteY20" fmla="*/ 450876 h 1726298"/>
                <a:gd name="connsiteX21" fmla="*/ 1291447 w 1303835"/>
                <a:gd name="connsiteY21" fmla="*/ 366151 h 1726298"/>
                <a:gd name="connsiteX22" fmla="*/ 1273807 w 1303835"/>
                <a:gd name="connsiteY22" fmla="*/ 347587 h 1726298"/>
                <a:gd name="connsiteX0" fmla="*/ 1273807 w 1303835"/>
                <a:gd name="connsiteY0" fmla="*/ 347587 h 1726495"/>
                <a:gd name="connsiteX1" fmla="*/ 1209306 w 1303835"/>
                <a:gd name="connsiteY1" fmla="*/ 343047 h 1726495"/>
                <a:gd name="connsiteX2" fmla="*/ 922429 w 1303835"/>
                <a:gd name="connsiteY2" fmla="*/ 532050 h 1726495"/>
                <a:gd name="connsiteX3" fmla="*/ 846990 w 1303835"/>
                <a:gd name="connsiteY3" fmla="*/ 582436 h 1726495"/>
                <a:gd name="connsiteX4" fmla="*/ 623390 w 1303835"/>
                <a:gd name="connsiteY4" fmla="*/ 469080 h 1726495"/>
                <a:gd name="connsiteX5" fmla="*/ 623390 w 1303835"/>
                <a:gd name="connsiteY5" fmla="*/ 49656 h 1726495"/>
                <a:gd name="connsiteX6" fmla="*/ 587362 w 1303835"/>
                <a:gd name="connsiteY6" fmla="*/ 3902 h 1726495"/>
                <a:gd name="connsiteX7" fmla="*/ 564402 w 1303835"/>
                <a:gd name="connsiteY7" fmla="*/ 0 h 1726495"/>
                <a:gd name="connsiteX8" fmla="*/ 505414 w 1303835"/>
                <a:gd name="connsiteY8" fmla="*/ 49656 h 1726495"/>
                <a:gd name="connsiteX9" fmla="*/ 502064 w 1303835"/>
                <a:gd name="connsiteY9" fmla="*/ 294358 h 1726495"/>
                <a:gd name="connsiteX10" fmla="*/ 498739 w 1303835"/>
                <a:gd name="connsiteY10" fmla="*/ 537230 h 1726495"/>
                <a:gd name="connsiteX11" fmla="*/ 12078 w 1303835"/>
                <a:gd name="connsiteY11" fmla="*/ 1486707 h 1726495"/>
                <a:gd name="connsiteX12" fmla="*/ 169608 w 1303835"/>
                <a:gd name="connsiteY12" fmla="*/ 1572443 h 1726495"/>
                <a:gd name="connsiteX13" fmla="*/ 423874 w 1303835"/>
                <a:gd name="connsiteY13" fmla="*/ 1070896 h 1726495"/>
                <a:gd name="connsiteX14" fmla="*/ 470396 w 1303835"/>
                <a:gd name="connsiteY14" fmla="*/ 1094517 h 1726495"/>
                <a:gd name="connsiteX15" fmla="*/ 215525 w 1303835"/>
                <a:gd name="connsiteY15" fmla="*/ 1593080 h 1726495"/>
                <a:gd name="connsiteX16" fmla="*/ 371712 w 1303835"/>
                <a:gd name="connsiteY16" fmla="*/ 1673113 h 1726495"/>
                <a:gd name="connsiteX17" fmla="*/ 724626 w 1303835"/>
                <a:gd name="connsiteY17" fmla="*/ 963516 h 1726495"/>
                <a:gd name="connsiteX18" fmla="*/ 840199 w 1303835"/>
                <a:gd name="connsiteY18" fmla="*/ 732678 h 1726495"/>
                <a:gd name="connsiteX19" fmla="*/ 841107 w 1303835"/>
                <a:gd name="connsiteY19" fmla="*/ 737503 h 1726495"/>
                <a:gd name="connsiteX20" fmla="*/ 1281315 w 1303835"/>
                <a:gd name="connsiteY20" fmla="*/ 450876 h 1726495"/>
                <a:gd name="connsiteX21" fmla="*/ 1291447 w 1303835"/>
                <a:gd name="connsiteY21" fmla="*/ 366151 h 1726495"/>
                <a:gd name="connsiteX22" fmla="*/ 1273807 w 1303835"/>
                <a:gd name="connsiteY22" fmla="*/ 347587 h 1726495"/>
                <a:gd name="connsiteX0" fmla="*/ 1273807 w 1303835"/>
                <a:gd name="connsiteY0" fmla="*/ 347587 h 1724982"/>
                <a:gd name="connsiteX1" fmla="*/ 1209306 w 1303835"/>
                <a:gd name="connsiteY1" fmla="*/ 343047 h 1724982"/>
                <a:gd name="connsiteX2" fmla="*/ 922429 w 1303835"/>
                <a:gd name="connsiteY2" fmla="*/ 532050 h 1724982"/>
                <a:gd name="connsiteX3" fmla="*/ 846990 w 1303835"/>
                <a:gd name="connsiteY3" fmla="*/ 582436 h 1724982"/>
                <a:gd name="connsiteX4" fmla="*/ 623390 w 1303835"/>
                <a:gd name="connsiteY4" fmla="*/ 469080 h 1724982"/>
                <a:gd name="connsiteX5" fmla="*/ 623390 w 1303835"/>
                <a:gd name="connsiteY5" fmla="*/ 49656 h 1724982"/>
                <a:gd name="connsiteX6" fmla="*/ 587362 w 1303835"/>
                <a:gd name="connsiteY6" fmla="*/ 3902 h 1724982"/>
                <a:gd name="connsiteX7" fmla="*/ 564402 w 1303835"/>
                <a:gd name="connsiteY7" fmla="*/ 0 h 1724982"/>
                <a:gd name="connsiteX8" fmla="*/ 505414 w 1303835"/>
                <a:gd name="connsiteY8" fmla="*/ 49656 h 1724982"/>
                <a:gd name="connsiteX9" fmla="*/ 502064 w 1303835"/>
                <a:gd name="connsiteY9" fmla="*/ 294358 h 1724982"/>
                <a:gd name="connsiteX10" fmla="*/ 498739 w 1303835"/>
                <a:gd name="connsiteY10" fmla="*/ 537230 h 1724982"/>
                <a:gd name="connsiteX11" fmla="*/ 12078 w 1303835"/>
                <a:gd name="connsiteY11" fmla="*/ 1486707 h 1724982"/>
                <a:gd name="connsiteX12" fmla="*/ 169608 w 1303835"/>
                <a:gd name="connsiteY12" fmla="*/ 1572443 h 1724982"/>
                <a:gd name="connsiteX13" fmla="*/ 423874 w 1303835"/>
                <a:gd name="connsiteY13" fmla="*/ 1070896 h 1724982"/>
                <a:gd name="connsiteX14" fmla="*/ 470396 w 1303835"/>
                <a:gd name="connsiteY14" fmla="*/ 1094517 h 1724982"/>
                <a:gd name="connsiteX15" fmla="*/ 215525 w 1303835"/>
                <a:gd name="connsiteY15" fmla="*/ 1593080 h 1724982"/>
                <a:gd name="connsiteX16" fmla="*/ 371712 w 1303835"/>
                <a:gd name="connsiteY16" fmla="*/ 1673113 h 1724982"/>
                <a:gd name="connsiteX17" fmla="*/ 724626 w 1303835"/>
                <a:gd name="connsiteY17" fmla="*/ 963516 h 1724982"/>
                <a:gd name="connsiteX18" fmla="*/ 840199 w 1303835"/>
                <a:gd name="connsiteY18" fmla="*/ 732678 h 1724982"/>
                <a:gd name="connsiteX19" fmla="*/ 841107 w 1303835"/>
                <a:gd name="connsiteY19" fmla="*/ 737503 h 1724982"/>
                <a:gd name="connsiteX20" fmla="*/ 1281315 w 1303835"/>
                <a:gd name="connsiteY20" fmla="*/ 450876 h 1724982"/>
                <a:gd name="connsiteX21" fmla="*/ 1291447 w 1303835"/>
                <a:gd name="connsiteY21" fmla="*/ 366151 h 1724982"/>
                <a:gd name="connsiteX22" fmla="*/ 1273807 w 1303835"/>
                <a:gd name="connsiteY22" fmla="*/ 347587 h 1724982"/>
                <a:gd name="connsiteX0" fmla="*/ 1273807 w 1303835"/>
                <a:gd name="connsiteY0" fmla="*/ 347587 h 1724982"/>
                <a:gd name="connsiteX1" fmla="*/ 1209306 w 1303835"/>
                <a:gd name="connsiteY1" fmla="*/ 343047 h 1724982"/>
                <a:gd name="connsiteX2" fmla="*/ 922429 w 1303835"/>
                <a:gd name="connsiteY2" fmla="*/ 532050 h 1724982"/>
                <a:gd name="connsiteX3" fmla="*/ 846990 w 1303835"/>
                <a:gd name="connsiteY3" fmla="*/ 582436 h 1724982"/>
                <a:gd name="connsiteX4" fmla="*/ 623390 w 1303835"/>
                <a:gd name="connsiteY4" fmla="*/ 469080 h 1724982"/>
                <a:gd name="connsiteX5" fmla="*/ 623390 w 1303835"/>
                <a:gd name="connsiteY5" fmla="*/ 49656 h 1724982"/>
                <a:gd name="connsiteX6" fmla="*/ 587362 w 1303835"/>
                <a:gd name="connsiteY6" fmla="*/ 3902 h 1724982"/>
                <a:gd name="connsiteX7" fmla="*/ 564402 w 1303835"/>
                <a:gd name="connsiteY7" fmla="*/ 0 h 1724982"/>
                <a:gd name="connsiteX8" fmla="*/ 505414 w 1303835"/>
                <a:gd name="connsiteY8" fmla="*/ 49656 h 1724982"/>
                <a:gd name="connsiteX9" fmla="*/ 502064 w 1303835"/>
                <a:gd name="connsiteY9" fmla="*/ 294358 h 1724982"/>
                <a:gd name="connsiteX10" fmla="*/ 498739 w 1303835"/>
                <a:gd name="connsiteY10" fmla="*/ 537230 h 1724982"/>
                <a:gd name="connsiteX11" fmla="*/ 12078 w 1303835"/>
                <a:gd name="connsiteY11" fmla="*/ 1486707 h 1724982"/>
                <a:gd name="connsiteX12" fmla="*/ 169608 w 1303835"/>
                <a:gd name="connsiteY12" fmla="*/ 1572443 h 1724982"/>
                <a:gd name="connsiteX13" fmla="*/ 423874 w 1303835"/>
                <a:gd name="connsiteY13" fmla="*/ 1070896 h 1724982"/>
                <a:gd name="connsiteX14" fmla="*/ 470396 w 1303835"/>
                <a:gd name="connsiteY14" fmla="*/ 1094517 h 1724982"/>
                <a:gd name="connsiteX15" fmla="*/ 215525 w 1303835"/>
                <a:gd name="connsiteY15" fmla="*/ 1593080 h 1724982"/>
                <a:gd name="connsiteX16" fmla="*/ 371712 w 1303835"/>
                <a:gd name="connsiteY16" fmla="*/ 1673113 h 1724982"/>
                <a:gd name="connsiteX17" fmla="*/ 724626 w 1303835"/>
                <a:gd name="connsiteY17" fmla="*/ 963516 h 1724982"/>
                <a:gd name="connsiteX18" fmla="*/ 840199 w 1303835"/>
                <a:gd name="connsiteY18" fmla="*/ 732678 h 1724982"/>
                <a:gd name="connsiteX19" fmla="*/ 841107 w 1303835"/>
                <a:gd name="connsiteY19" fmla="*/ 737503 h 1724982"/>
                <a:gd name="connsiteX20" fmla="*/ 1281315 w 1303835"/>
                <a:gd name="connsiteY20" fmla="*/ 450876 h 1724982"/>
                <a:gd name="connsiteX21" fmla="*/ 1291447 w 1303835"/>
                <a:gd name="connsiteY21" fmla="*/ 366151 h 1724982"/>
                <a:gd name="connsiteX22" fmla="*/ 1273807 w 1303835"/>
                <a:gd name="connsiteY22" fmla="*/ 347587 h 1724982"/>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1281315 w 1303835"/>
                <a:gd name="connsiteY20" fmla="*/ 450876 h 1725874"/>
                <a:gd name="connsiteX21" fmla="*/ 1291447 w 1303835"/>
                <a:gd name="connsiteY21" fmla="*/ 366151 h 1725874"/>
                <a:gd name="connsiteX22" fmla="*/ 1273807 w 1303835"/>
                <a:gd name="connsiteY22"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1281315 w 1303835"/>
                <a:gd name="connsiteY20" fmla="*/ 450876 h 1725874"/>
                <a:gd name="connsiteX21" fmla="*/ 1291447 w 1303835"/>
                <a:gd name="connsiteY21" fmla="*/ 366151 h 1725874"/>
                <a:gd name="connsiteX22" fmla="*/ 1273807 w 1303835"/>
                <a:gd name="connsiteY22"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845063 w 1303835"/>
                <a:gd name="connsiteY20" fmla="*/ 739203 h 1725874"/>
                <a:gd name="connsiteX21" fmla="*/ 1281315 w 1303835"/>
                <a:gd name="connsiteY21" fmla="*/ 450876 h 1725874"/>
                <a:gd name="connsiteX22" fmla="*/ 1291447 w 1303835"/>
                <a:gd name="connsiteY22" fmla="*/ 366151 h 1725874"/>
                <a:gd name="connsiteX23" fmla="*/ 1273807 w 1303835"/>
                <a:gd name="connsiteY23"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841107 w 1303835"/>
                <a:gd name="connsiteY19" fmla="*/ 737503 h 1725874"/>
                <a:gd name="connsiteX20" fmla="*/ 1281315 w 1303835"/>
                <a:gd name="connsiteY20" fmla="*/ 450876 h 1725874"/>
                <a:gd name="connsiteX21" fmla="*/ 1291447 w 1303835"/>
                <a:gd name="connsiteY21" fmla="*/ 366151 h 1725874"/>
                <a:gd name="connsiteX22" fmla="*/ 1273807 w 1303835"/>
                <a:gd name="connsiteY22" fmla="*/ 347587 h 1725874"/>
                <a:gd name="connsiteX0" fmla="*/ 1273807 w 1303835"/>
                <a:gd name="connsiteY0" fmla="*/ 347587 h 1725874"/>
                <a:gd name="connsiteX1" fmla="*/ 1209306 w 1303835"/>
                <a:gd name="connsiteY1" fmla="*/ 343047 h 1725874"/>
                <a:gd name="connsiteX2" fmla="*/ 922429 w 1303835"/>
                <a:gd name="connsiteY2" fmla="*/ 532050 h 1725874"/>
                <a:gd name="connsiteX3" fmla="*/ 846990 w 1303835"/>
                <a:gd name="connsiteY3" fmla="*/ 582436 h 1725874"/>
                <a:gd name="connsiteX4" fmla="*/ 623390 w 1303835"/>
                <a:gd name="connsiteY4" fmla="*/ 469080 h 1725874"/>
                <a:gd name="connsiteX5" fmla="*/ 623390 w 1303835"/>
                <a:gd name="connsiteY5" fmla="*/ 49656 h 1725874"/>
                <a:gd name="connsiteX6" fmla="*/ 587362 w 1303835"/>
                <a:gd name="connsiteY6" fmla="*/ 3902 h 1725874"/>
                <a:gd name="connsiteX7" fmla="*/ 564402 w 1303835"/>
                <a:gd name="connsiteY7" fmla="*/ 0 h 1725874"/>
                <a:gd name="connsiteX8" fmla="*/ 505414 w 1303835"/>
                <a:gd name="connsiteY8" fmla="*/ 49656 h 1725874"/>
                <a:gd name="connsiteX9" fmla="*/ 502064 w 1303835"/>
                <a:gd name="connsiteY9" fmla="*/ 294358 h 1725874"/>
                <a:gd name="connsiteX10" fmla="*/ 498739 w 1303835"/>
                <a:gd name="connsiteY10" fmla="*/ 537230 h 1725874"/>
                <a:gd name="connsiteX11" fmla="*/ 12078 w 1303835"/>
                <a:gd name="connsiteY11" fmla="*/ 1486707 h 1725874"/>
                <a:gd name="connsiteX12" fmla="*/ 169608 w 1303835"/>
                <a:gd name="connsiteY12" fmla="*/ 1572443 h 1725874"/>
                <a:gd name="connsiteX13" fmla="*/ 423874 w 1303835"/>
                <a:gd name="connsiteY13" fmla="*/ 1070896 h 1725874"/>
                <a:gd name="connsiteX14" fmla="*/ 470396 w 1303835"/>
                <a:gd name="connsiteY14" fmla="*/ 1094517 h 1725874"/>
                <a:gd name="connsiteX15" fmla="*/ 215525 w 1303835"/>
                <a:gd name="connsiteY15" fmla="*/ 1593080 h 1725874"/>
                <a:gd name="connsiteX16" fmla="*/ 371712 w 1303835"/>
                <a:gd name="connsiteY16" fmla="*/ 1673113 h 1725874"/>
                <a:gd name="connsiteX17" fmla="*/ 724626 w 1303835"/>
                <a:gd name="connsiteY17" fmla="*/ 963516 h 1725874"/>
                <a:gd name="connsiteX18" fmla="*/ 840199 w 1303835"/>
                <a:gd name="connsiteY18" fmla="*/ 732678 h 1725874"/>
                <a:gd name="connsiteX19" fmla="*/ 1281315 w 1303835"/>
                <a:gd name="connsiteY19" fmla="*/ 450876 h 1725874"/>
                <a:gd name="connsiteX20" fmla="*/ 1291447 w 1303835"/>
                <a:gd name="connsiteY20" fmla="*/ 366151 h 1725874"/>
                <a:gd name="connsiteX21" fmla="*/ 1273807 w 1303835"/>
                <a:gd name="connsiteY21" fmla="*/ 347587 h 17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3835" h="1725874">
                  <a:moveTo>
                    <a:pt x="1273807" y="347587"/>
                  </a:moveTo>
                  <a:cubicBezTo>
                    <a:pt x="1253880" y="332913"/>
                    <a:pt x="1228417" y="330285"/>
                    <a:pt x="1209306" y="343047"/>
                  </a:cubicBezTo>
                  <a:cubicBezTo>
                    <a:pt x="1102802" y="415266"/>
                    <a:pt x="1018055" y="469049"/>
                    <a:pt x="922429" y="532050"/>
                  </a:cubicBezTo>
                  <a:lnTo>
                    <a:pt x="846990" y="582436"/>
                  </a:lnTo>
                  <a:lnTo>
                    <a:pt x="623390" y="469080"/>
                  </a:lnTo>
                  <a:lnTo>
                    <a:pt x="623390" y="49656"/>
                  </a:lnTo>
                  <a:cubicBezTo>
                    <a:pt x="623390" y="29088"/>
                    <a:pt x="608534" y="11440"/>
                    <a:pt x="587362" y="3902"/>
                  </a:cubicBezTo>
                  <a:cubicBezTo>
                    <a:pt x="580306" y="1389"/>
                    <a:pt x="572546" y="0"/>
                    <a:pt x="564402" y="0"/>
                  </a:cubicBezTo>
                  <a:cubicBezTo>
                    <a:pt x="531824" y="0"/>
                    <a:pt x="505414" y="22232"/>
                    <a:pt x="505414" y="49656"/>
                  </a:cubicBezTo>
                  <a:cubicBezTo>
                    <a:pt x="505967" y="126439"/>
                    <a:pt x="504016" y="210399"/>
                    <a:pt x="502064" y="294358"/>
                  </a:cubicBezTo>
                  <a:cubicBezTo>
                    <a:pt x="500956" y="375315"/>
                    <a:pt x="499847" y="456273"/>
                    <a:pt x="498739" y="537230"/>
                  </a:cubicBezTo>
                  <a:lnTo>
                    <a:pt x="12078" y="1486707"/>
                  </a:lnTo>
                  <a:cubicBezTo>
                    <a:pt x="-44599" y="1576798"/>
                    <a:pt x="113490" y="1676959"/>
                    <a:pt x="169608" y="1572443"/>
                  </a:cubicBezTo>
                  <a:cubicBezTo>
                    <a:pt x="256389" y="1398305"/>
                    <a:pt x="337092" y="1245033"/>
                    <a:pt x="423874" y="1070896"/>
                  </a:cubicBezTo>
                  <a:cubicBezTo>
                    <a:pt x="434855" y="1050065"/>
                    <a:pt x="481133" y="1069086"/>
                    <a:pt x="470396" y="1094517"/>
                  </a:cubicBezTo>
                  <a:lnTo>
                    <a:pt x="215525" y="1593080"/>
                  </a:lnTo>
                  <a:cubicBezTo>
                    <a:pt x="150989" y="1717302"/>
                    <a:pt x="328102" y="1775954"/>
                    <a:pt x="371712" y="1673113"/>
                  </a:cubicBezTo>
                  <a:cubicBezTo>
                    <a:pt x="498157" y="1422521"/>
                    <a:pt x="606988" y="1200048"/>
                    <a:pt x="724626" y="963516"/>
                  </a:cubicBezTo>
                  <a:lnTo>
                    <a:pt x="840199" y="732678"/>
                  </a:lnTo>
                  <a:lnTo>
                    <a:pt x="1281315" y="450876"/>
                  </a:lnTo>
                  <a:cubicBezTo>
                    <a:pt x="1306795" y="433860"/>
                    <a:pt x="1311331" y="395927"/>
                    <a:pt x="1291447" y="366151"/>
                  </a:cubicBezTo>
                  <a:cubicBezTo>
                    <a:pt x="1286475" y="358707"/>
                    <a:pt x="1280449" y="352478"/>
                    <a:pt x="1273807" y="347587"/>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sp>
          <p:nvSpPr>
            <p:cNvPr id="191" name="Oval 190">
              <a:extLst>
                <a:ext uri="{FF2B5EF4-FFF2-40B4-BE49-F238E27FC236}">
                  <a16:creationId xmlns:a16="http://schemas.microsoft.com/office/drawing/2014/main" id="{8BAD51E0-FEE3-5AB5-199F-58953B0A5E43}"/>
                </a:ext>
              </a:extLst>
            </p:cNvPr>
            <p:cNvSpPr/>
            <p:nvPr/>
          </p:nvSpPr>
          <p:spPr>
            <a:xfrm flipH="1">
              <a:off x="6674339" y="4364377"/>
              <a:ext cx="274320" cy="274320"/>
            </a:xfrm>
            <a:prstGeom prst="ellipse">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grpSp>
      <p:sp>
        <p:nvSpPr>
          <p:cNvPr id="192" name="Freeform 191">
            <a:extLst>
              <a:ext uri="{FF2B5EF4-FFF2-40B4-BE49-F238E27FC236}">
                <a16:creationId xmlns:a16="http://schemas.microsoft.com/office/drawing/2014/main" id="{BF83CD1C-A641-844C-888F-ED804E5D80ED}"/>
              </a:ext>
            </a:extLst>
          </p:cNvPr>
          <p:cNvSpPr/>
          <p:nvPr/>
        </p:nvSpPr>
        <p:spPr bwMode="auto">
          <a:xfrm flipH="1">
            <a:off x="2464049" y="1818859"/>
            <a:ext cx="781253" cy="782445"/>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6748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880"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0069" y="864708"/>
                  <a:pt x="1293836" y="852714"/>
                </a:cubicBezTo>
                <a:cubicBezTo>
                  <a:pt x="1317989" y="803465"/>
                  <a:pt x="1364555" y="778014"/>
                  <a:pt x="1408346" y="783220"/>
                </a:cubicBezTo>
                <a:cubicBezTo>
                  <a:pt x="1492614" y="775871"/>
                  <a:pt x="1545811" y="874003"/>
                  <a:pt x="1542756" y="936966"/>
                </a:cubicBezTo>
                <a:cubicBezTo>
                  <a:pt x="1545813" y="1012149"/>
                  <a:pt x="1485992" y="1094493"/>
                  <a:pt x="1408346" y="1087656"/>
                </a:cubicBezTo>
                <a:cubicBezTo>
                  <a:pt x="1367370" y="1093039"/>
                  <a:pt x="1321046" y="1064357"/>
                  <a:pt x="1296893" y="1024273"/>
                </a:cubicBezTo>
                <a:cubicBezTo>
                  <a:pt x="1274839" y="1006568"/>
                  <a:pt x="1248014" y="993403"/>
                  <a:pt x="1227044" y="1009804"/>
                </a:cubicBezTo>
                <a:lnTo>
                  <a:pt x="1212215" y="1030456"/>
                </a:lnTo>
                <a:lnTo>
                  <a:pt x="1212215" y="1543391"/>
                </a:lnTo>
                <a:lnTo>
                  <a:pt x="698836" y="1543391"/>
                </a:lnTo>
                <a:lnTo>
                  <a:pt x="677999" y="1527864"/>
                </a:lnTo>
                <a:cubicBezTo>
                  <a:pt x="662635" y="1506954"/>
                  <a:pt x="657652" y="1470730"/>
                  <a:pt x="672702" y="1450020"/>
                </a:cubicBezTo>
                <a:cubicBezTo>
                  <a:pt x="697508" y="1438088"/>
                  <a:pt x="742486" y="1402972"/>
                  <a:pt x="745250" y="1341623"/>
                </a:cubicBezTo>
                <a:cubicBezTo>
                  <a:pt x="748015" y="1280275"/>
                  <a:pt x="694182" y="1213241"/>
                  <a:pt x="603727" y="1213325"/>
                </a:cubicBezTo>
                <a:cubicBezTo>
                  <a:pt x="553497" y="1213325"/>
                  <a:pt x="464104" y="1254669"/>
                  <a:pt x="457825" y="1347735"/>
                </a:cubicBezTo>
                <a:cubicBezTo>
                  <a:pt x="464103" y="1395032"/>
                  <a:pt x="477743" y="1425622"/>
                  <a:pt x="522614" y="1456051"/>
                </a:cubicBezTo>
                <a:cubicBezTo>
                  <a:pt x="540319" y="1478105"/>
                  <a:pt x="547290" y="1508067"/>
                  <a:pt x="530889" y="1529038"/>
                </a:cubicBezTo>
                <a:lnTo>
                  <a:pt x="510900" y="1543391"/>
                </a:lnTo>
                <a:lnTo>
                  <a:pt x="0" y="1543391"/>
                </a:lnTo>
                <a:lnTo>
                  <a:pt x="0" y="1030456"/>
                </a:lnTo>
                <a:lnTo>
                  <a:pt x="14829" y="1006748"/>
                </a:lnTo>
                <a:cubicBezTo>
                  <a:pt x="35799" y="990347"/>
                  <a:pt x="68735" y="997403"/>
                  <a:pt x="87734" y="1021218"/>
                </a:cubicBezTo>
                <a:cubicBezTo>
                  <a:pt x="117999" y="1055190"/>
                  <a:pt x="158718" y="1083363"/>
                  <a:pt x="196131" y="1087656"/>
                </a:cubicBezTo>
                <a:cubicBezTo>
                  <a:pt x="261045" y="1079726"/>
                  <a:pt x="336653" y="1013676"/>
                  <a:pt x="327484" y="933909"/>
                </a:cubicBezTo>
                <a:cubicBezTo>
                  <a:pt x="330540" y="863308"/>
                  <a:pt x="270364" y="789332"/>
                  <a:pt x="196131" y="792388"/>
                </a:cubicBezTo>
                <a:cubicBezTo>
                  <a:pt x="149737" y="792388"/>
                  <a:pt x="111887" y="821798"/>
                  <a:pt x="87734" y="855769"/>
                </a:cubicBezTo>
                <a:cubicBezTo>
                  <a:pt x="67023" y="870819"/>
                  <a:pt x="36912" y="884170"/>
                  <a:pt x="16002" y="868806"/>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45A5A1"/>
          </a:solidFill>
          <a:ln w="12700" cap="flat" cmpd="sng" algn="ctr">
            <a:noFill/>
            <a:prstDash val="solid"/>
            <a:miter lim="800000"/>
          </a:ln>
          <a:effectLst/>
        </p:spPr>
        <p:txBody>
          <a:bodyPr anchor="ctr"/>
          <a:lstStyle/>
          <a:p>
            <a:pPr algn="ctr" defTabSz="685966">
              <a:defRPr/>
            </a:pPr>
            <a:endParaRPr lang="en-US" sz="1051" kern="0" dirty="0">
              <a:solidFill>
                <a:prstClr val="white"/>
              </a:solidFill>
              <a:latin typeface="Calibri"/>
            </a:endParaRPr>
          </a:p>
        </p:txBody>
      </p:sp>
      <p:grpSp>
        <p:nvGrpSpPr>
          <p:cNvPr id="193" name="Group 192">
            <a:extLst>
              <a:ext uri="{FF2B5EF4-FFF2-40B4-BE49-F238E27FC236}">
                <a16:creationId xmlns:a16="http://schemas.microsoft.com/office/drawing/2014/main" id="{794DE484-B932-5C79-C2FE-4A3963061A26}"/>
              </a:ext>
            </a:extLst>
          </p:cNvPr>
          <p:cNvGrpSpPr/>
          <p:nvPr/>
        </p:nvGrpSpPr>
        <p:grpSpPr bwMode="auto">
          <a:xfrm>
            <a:off x="4665109" y="1615825"/>
            <a:ext cx="182957" cy="163931"/>
            <a:chOff x="7352478" y="1412711"/>
            <a:chExt cx="845485" cy="756966"/>
          </a:xfrm>
          <a:solidFill>
            <a:sysClr val="window" lastClr="FFFFFF"/>
          </a:solidFill>
        </p:grpSpPr>
        <p:sp>
          <p:nvSpPr>
            <p:cNvPr id="194" name="Rectangle 1">
              <a:extLst>
                <a:ext uri="{FF2B5EF4-FFF2-40B4-BE49-F238E27FC236}">
                  <a16:creationId xmlns:a16="http://schemas.microsoft.com/office/drawing/2014/main" id="{E4CAF4B4-1A25-C435-B79E-EC6D77B06DFC}"/>
                </a:ext>
              </a:extLst>
            </p:cNvPr>
            <p:cNvSpPr/>
            <p:nvPr/>
          </p:nvSpPr>
          <p:spPr>
            <a:xfrm>
              <a:off x="7579289" y="1412711"/>
              <a:ext cx="618674" cy="331754"/>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endParaRPr>
            </a:p>
          </p:txBody>
        </p:sp>
        <p:sp>
          <p:nvSpPr>
            <p:cNvPr id="195" name="Rectangle 2">
              <a:extLst>
                <a:ext uri="{FF2B5EF4-FFF2-40B4-BE49-F238E27FC236}">
                  <a16:creationId xmlns:a16="http://schemas.microsoft.com/office/drawing/2014/main" id="{352A0BD9-19EF-7E9E-8761-D7EC8C05394A}"/>
                </a:ext>
              </a:extLst>
            </p:cNvPr>
            <p:cNvSpPr/>
            <p:nvPr/>
          </p:nvSpPr>
          <p:spPr>
            <a:xfrm>
              <a:off x="7352478" y="1414236"/>
              <a:ext cx="385353" cy="383102"/>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endParaRPr>
            </a:p>
          </p:txBody>
        </p:sp>
        <p:sp>
          <p:nvSpPr>
            <p:cNvPr id="196" name="Freeform 195">
              <a:extLst>
                <a:ext uri="{FF2B5EF4-FFF2-40B4-BE49-F238E27FC236}">
                  <a16:creationId xmlns:a16="http://schemas.microsoft.com/office/drawing/2014/main" id="{6A82E040-DA3A-9C5B-AA42-A5FF9E9B10C5}"/>
                </a:ext>
              </a:extLst>
            </p:cNvPr>
            <p:cNvSpPr/>
            <p:nvPr/>
          </p:nvSpPr>
          <p:spPr>
            <a:xfrm rot="13561719">
              <a:off x="7418586" y="1869442"/>
              <a:ext cx="413362" cy="18710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endParaRPr>
            </a:p>
          </p:txBody>
        </p:sp>
        <p:sp>
          <p:nvSpPr>
            <p:cNvPr id="197" name="Rectangle 4">
              <a:extLst>
                <a:ext uri="{FF2B5EF4-FFF2-40B4-BE49-F238E27FC236}">
                  <a16:creationId xmlns:a16="http://schemas.microsoft.com/office/drawing/2014/main" id="{83533792-C69E-13A4-87F2-2D868327AD67}"/>
                </a:ext>
              </a:extLst>
            </p:cNvPr>
            <p:cNvSpPr/>
            <p:nvPr/>
          </p:nvSpPr>
          <p:spPr>
            <a:xfrm>
              <a:off x="7828881" y="1621427"/>
              <a:ext cx="302420" cy="494280"/>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endParaRPr>
            </a:p>
          </p:txBody>
        </p:sp>
      </p:grpSp>
      <p:sp>
        <p:nvSpPr>
          <p:cNvPr id="198" name="Freeform 197">
            <a:extLst>
              <a:ext uri="{FF2B5EF4-FFF2-40B4-BE49-F238E27FC236}">
                <a16:creationId xmlns:a16="http://schemas.microsoft.com/office/drawing/2014/main" id="{E983E4B4-5213-F577-483B-992A85A09BC0}"/>
              </a:ext>
            </a:extLst>
          </p:cNvPr>
          <p:cNvSpPr/>
          <p:nvPr/>
        </p:nvSpPr>
        <p:spPr>
          <a:xfrm flipH="1">
            <a:off x="3780032" y="3711255"/>
            <a:ext cx="781253" cy="781253"/>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754417 w 1542756"/>
              <a:gd name="connsiteY20" fmla="*/ 1347735 h 1543391"/>
              <a:gd name="connsiteX21" fmla="*/ 603727 w 1542756"/>
              <a:gd name="connsiteY21" fmla="*/ 1213325 h 1543391"/>
              <a:gd name="connsiteX22" fmla="*/ 457825 w 1542756"/>
              <a:gd name="connsiteY22" fmla="*/ 1347735 h 1543391"/>
              <a:gd name="connsiteX23" fmla="*/ 522614 w 1542756"/>
              <a:gd name="connsiteY23" fmla="*/ 1456051 h 1543391"/>
              <a:gd name="connsiteX24" fmla="*/ 530889 w 1542756"/>
              <a:gd name="connsiteY24" fmla="*/ 1529038 h 1543391"/>
              <a:gd name="connsiteX25" fmla="*/ 510900 w 1542756"/>
              <a:gd name="connsiteY25" fmla="*/ 1543391 h 1543391"/>
              <a:gd name="connsiteX26" fmla="*/ 0 w 1542756"/>
              <a:gd name="connsiteY26" fmla="*/ 1543391 h 1543391"/>
              <a:gd name="connsiteX27" fmla="*/ 0 w 1542756"/>
              <a:gd name="connsiteY27" fmla="*/ 1030456 h 1543391"/>
              <a:gd name="connsiteX28" fmla="*/ 14829 w 1542756"/>
              <a:gd name="connsiteY28" fmla="*/ 1009804 h 1543391"/>
              <a:gd name="connsiteX29" fmla="*/ 87734 w 1542756"/>
              <a:gd name="connsiteY29" fmla="*/ 1012051 h 1543391"/>
              <a:gd name="connsiteX30" fmla="*/ 196131 w 1542756"/>
              <a:gd name="connsiteY30" fmla="*/ 1084601 h 1543391"/>
              <a:gd name="connsiteX31" fmla="*/ 330541 w 1542756"/>
              <a:gd name="connsiteY31" fmla="*/ 936966 h 1543391"/>
              <a:gd name="connsiteX32" fmla="*/ 199188 w 1542756"/>
              <a:gd name="connsiteY32" fmla="*/ 789332 h 1543391"/>
              <a:gd name="connsiteX33" fmla="*/ 84678 w 1542756"/>
              <a:gd name="connsiteY33" fmla="*/ 861881 h 1543391"/>
              <a:gd name="connsiteX34" fmla="*/ 16002 w 1542756"/>
              <a:gd name="connsiteY34" fmla="*/ 862694 h 1543391"/>
              <a:gd name="connsiteX35" fmla="*/ 0 w 1542756"/>
              <a:gd name="connsiteY35" fmla="*/ 841219 h 1543391"/>
              <a:gd name="connsiteX36" fmla="*/ 0 w 1542756"/>
              <a:gd name="connsiteY36" fmla="*/ 330541 h 1543391"/>
              <a:gd name="connsiteX37" fmla="*/ 510238 w 1542756"/>
              <a:gd name="connsiteY37" fmla="*/ 330541 h 1543391"/>
              <a:gd name="connsiteX38" fmla="*/ 530889 w 1542756"/>
              <a:gd name="connsiteY38" fmla="*/ 315713 h 1543391"/>
              <a:gd name="connsiteX39" fmla="*/ 519475 w 1542756"/>
              <a:gd name="connsiteY39" fmla="*/ 245864 h 1543391"/>
              <a:gd name="connsiteX40" fmla="*/ 453037 w 1542756"/>
              <a:gd name="connsiteY40" fmla="*/ 134410 h 1543391"/>
              <a:gd name="connsiteX41" fmla="*/ 603727 w 1542756"/>
              <a:gd name="connsiteY4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7734 w 1542756"/>
              <a:gd name="connsiteY27" fmla="*/ 1012051 h 1543391"/>
              <a:gd name="connsiteX28" fmla="*/ 196131 w 1542756"/>
              <a:gd name="connsiteY28" fmla="*/ 1084601 h 1543391"/>
              <a:gd name="connsiteX29" fmla="*/ 330541 w 1542756"/>
              <a:gd name="connsiteY29" fmla="*/ 936966 h 1543391"/>
              <a:gd name="connsiteX30" fmla="*/ 199188 w 1542756"/>
              <a:gd name="connsiteY30" fmla="*/ 789332 h 1543391"/>
              <a:gd name="connsiteX31" fmla="*/ 84678 w 1542756"/>
              <a:gd name="connsiteY31" fmla="*/ 861881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7734 w 1542756"/>
              <a:gd name="connsiteY26" fmla="*/ 1012051 h 1543391"/>
              <a:gd name="connsiteX27" fmla="*/ 196131 w 1542756"/>
              <a:gd name="connsiteY27" fmla="*/ 1084601 h 1543391"/>
              <a:gd name="connsiteX28" fmla="*/ 330541 w 1542756"/>
              <a:gd name="connsiteY28" fmla="*/ 936966 h 1543391"/>
              <a:gd name="connsiteX29" fmla="*/ 199188 w 1542756"/>
              <a:gd name="connsiteY29" fmla="*/ 789332 h 1543391"/>
              <a:gd name="connsiteX30" fmla="*/ 84678 w 1542756"/>
              <a:gd name="connsiteY30" fmla="*/ 861881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687979 w 1542756"/>
              <a:gd name="connsiteY19" fmla="*/ 1459189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7734 w 1542756"/>
              <a:gd name="connsiteY25" fmla="*/ 1012051 h 1543391"/>
              <a:gd name="connsiteX26" fmla="*/ 196131 w 1542756"/>
              <a:gd name="connsiteY26" fmla="*/ 1084601 h 1543391"/>
              <a:gd name="connsiteX27" fmla="*/ 330541 w 1542756"/>
              <a:gd name="connsiteY27" fmla="*/ 936966 h 1543391"/>
              <a:gd name="connsiteX28" fmla="*/ 199188 w 1542756"/>
              <a:gd name="connsiteY28" fmla="*/ 789332 h 1543391"/>
              <a:gd name="connsiteX29" fmla="*/ 84678 w 1542756"/>
              <a:gd name="connsiteY29" fmla="*/ 861881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513 w 1542756"/>
              <a:gd name="connsiteY18" fmla="*/ 1481497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7734 w 1542756"/>
              <a:gd name="connsiteY24" fmla="*/ 1012051 h 1543391"/>
              <a:gd name="connsiteX25" fmla="*/ 196131 w 1542756"/>
              <a:gd name="connsiteY25" fmla="*/ 1084601 h 1543391"/>
              <a:gd name="connsiteX26" fmla="*/ 330541 w 1542756"/>
              <a:gd name="connsiteY26" fmla="*/ 936966 h 1543391"/>
              <a:gd name="connsiteX27" fmla="*/ 199188 w 1542756"/>
              <a:gd name="connsiteY27" fmla="*/ 789332 h 1543391"/>
              <a:gd name="connsiteX28" fmla="*/ 84678 w 1542756"/>
              <a:gd name="connsiteY28" fmla="*/ 861881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7734 w 1542756"/>
              <a:gd name="connsiteY23" fmla="*/ 1012051 h 1543391"/>
              <a:gd name="connsiteX24" fmla="*/ 196131 w 1542756"/>
              <a:gd name="connsiteY24" fmla="*/ 1084601 h 1543391"/>
              <a:gd name="connsiteX25" fmla="*/ 330541 w 1542756"/>
              <a:gd name="connsiteY25" fmla="*/ 936966 h 1543391"/>
              <a:gd name="connsiteX26" fmla="*/ 199188 w 1542756"/>
              <a:gd name="connsiteY26" fmla="*/ 789332 h 1543391"/>
              <a:gd name="connsiteX27" fmla="*/ 84678 w 1542756"/>
              <a:gd name="connsiteY27" fmla="*/ 861881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7734 w 1542756"/>
              <a:gd name="connsiteY22" fmla="*/ 1012051 h 1543391"/>
              <a:gd name="connsiteX23" fmla="*/ 196131 w 1542756"/>
              <a:gd name="connsiteY23" fmla="*/ 1084601 h 1543391"/>
              <a:gd name="connsiteX24" fmla="*/ 330541 w 1542756"/>
              <a:gd name="connsiteY24" fmla="*/ 936966 h 1543391"/>
              <a:gd name="connsiteX25" fmla="*/ 199188 w 1542756"/>
              <a:gd name="connsiteY25" fmla="*/ 789332 h 1543391"/>
              <a:gd name="connsiteX26" fmla="*/ 84678 w 1542756"/>
              <a:gd name="connsiteY26" fmla="*/ 861881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76600"/>
              <a:gd name="connsiteX1" fmla="*/ 754417 w 1542756"/>
              <a:gd name="connsiteY1" fmla="*/ 134410 h 1576600"/>
              <a:gd name="connsiteX2" fmla="*/ 687979 w 1542756"/>
              <a:gd name="connsiteY2" fmla="*/ 245864 h 1576600"/>
              <a:gd name="connsiteX3" fmla="*/ 677999 w 1542756"/>
              <a:gd name="connsiteY3" fmla="*/ 314539 h 1576600"/>
              <a:gd name="connsiteX4" fmla="*/ 699473 w 1542756"/>
              <a:gd name="connsiteY4" fmla="*/ 330541 h 1576600"/>
              <a:gd name="connsiteX5" fmla="*/ 1212215 w 1542756"/>
              <a:gd name="connsiteY5" fmla="*/ 330541 h 1576600"/>
              <a:gd name="connsiteX6" fmla="*/ 1212215 w 1542756"/>
              <a:gd name="connsiteY6" fmla="*/ 841219 h 1576600"/>
              <a:gd name="connsiteX7" fmla="*/ 1228217 w 1542756"/>
              <a:gd name="connsiteY7" fmla="*/ 862694 h 1576600"/>
              <a:gd name="connsiteX8" fmla="*/ 1296893 w 1542756"/>
              <a:gd name="connsiteY8" fmla="*/ 852714 h 1576600"/>
              <a:gd name="connsiteX9" fmla="*/ 1408346 w 1542756"/>
              <a:gd name="connsiteY9" fmla="*/ 786276 h 1576600"/>
              <a:gd name="connsiteX10" fmla="*/ 1542756 w 1542756"/>
              <a:gd name="connsiteY10" fmla="*/ 936966 h 1576600"/>
              <a:gd name="connsiteX11" fmla="*/ 1408346 w 1542756"/>
              <a:gd name="connsiteY11" fmla="*/ 1087656 h 1576600"/>
              <a:gd name="connsiteX12" fmla="*/ 1296893 w 1542756"/>
              <a:gd name="connsiteY12" fmla="*/ 1021218 h 1576600"/>
              <a:gd name="connsiteX13" fmla="*/ 1227044 w 1542756"/>
              <a:gd name="connsiteY13" fmla="*/ 1009804 h 1576600"/>
              <a:gd name="connsiteX14" fmla="*/ 1212215 w 1542756"/>
              <a:gd name="connsiteY14" fmla="*/ 1030456 h 1576600"/>
              <a:gd name="connsiteX15" fmla="*/ 1212215 w 1542756"/>
              <a:gd name="connsiteY15" fmla="*/ 1543391 h 1576600"/>
              <a:gd name="connsiteX16" fmla="*/ 698836 w 1542756"/>
              <a:gd name="connsiteY16" fmla="*/ 1543391 h 1576600"/>
              <a:gd name="connsiteX17" fmla="*/ 677999 w 1542756"/>
              <a:gd name="connsiteY17" fmla="*/ 1527864 h 1576600"/>
              <a:gd name="connsiteX18" fmla="*/ 0 w 1542756"/>
              <a:gd name="connsiteY18" fmla="*/ 1543391 h 1576600"/>
              <a:gd name="connsiteX19" fmla="*/ 0 w 1542756"/>
              <a:gd name="connsiteY19" fmla="*/ 1030456 h 1576600"/>
              <a:gd name="connsiteX20" fmla="*/ 14829 w 1542756"/>
              <a:gd name="connsiteY20" fmla="*/ 1009804 h 1576600"/>
              <a:gd name="connsiteX21" fmla="*/ 87734 w 1542756"/>
              <a:gd name="connsiteY21" fmla="*/ 1012051 h 1576600"/>
              <a:gd name="connsiteX22" fmla="*/ 196131 w 1542756"/>
              <a:gd name="connsiteY22" fmla="*/ 1084601 h 1576600"/>
              <a:gd name="connsiteX23" fmla="*/ 330541 w 1542756"/>
              <a:gd name="connsiteY23" fmla="*/ 936966 h 1576600"/>
              <a:gd name="connsiteX24" fmla="*/ 199188 w 1542756"/>
              <a:gd name="connsiteY24" fmla="*/ 789332 h 1576600"/>
              <a:gd name="connsiteX25" fmla="*/ 84678 w 1542756"/>
              <a:gd name="connsiteY25" fmla="*/ 861881 h 1576600"/>
              <a:gd name="connsiteX26" fmla="*/ 16002 w 1542756"/>
              <a:gd name="connsiteY26" fmla="*/ 862694 h 1576600"/>
              <a:gd name="connsiteX27" fmla="*/ 0 w 1542756"/>
              <a:gd name="connsiteY27" fmla="*/ 841219 h 1576600"/>
              <a:gd name="connsiteX28" fmla="*/ 0 w 1542756"/>
              <a:gd name="connsiteY28" fmla="*/ 330541 h 1576600"/>
              <a:gd name="connsiteX29" fmla="*/ 510238 w 1542756"/>
              <a:gd name="connsiteY29" fmla="*/ 330541 h 1576600"/>
              <a:gd name="connsiteX30" fmla="*/ 530889 w 1542756"/>
              <a:gd name="connsiteY30" fmla="*/ 315713 h 1576600"/>
              <a:gd name="connsiteX31" fmla="*/ 519475 w 1542756"/>
              <a:gd name="connsiteY31" fmla="*/ 245864 h 1576600"/>
              <a:gd name="connsiteX32" fmla="*/ 453037 w 1542756"/>
              <a:gd name="connsiteY32" fmla="*/ 134410 h 1576600"/>
              <a:gd name="connsiteX33" fmla="*/ 603727 w 1542756"/>
              <a:gd name="connsiteY33" fmla="*/ 0 h 1576600"/>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0 w 1542756"/>
              <a:gd name="connsiteY17" fmla="*/ 1543391 h 1543391"/>
              <a:gd name="connsiteX18" fmla="*/ 0 w 1542756"/>
              <a:gd name="connsiteY18" fmla="*/ 1030456 h 1543391"/>
              <a:gd name="connsiteX19" fmla="*/ 14829 w 1542756"/>
              <a:gd name="connsiteY19" fmla="*/ 1009804 h 1543391"/>
              <a:gd name="connsiteX20" fmla="*/ 87734 w 1542756"/>
              <a:gd name="connsiteY20" fmla="*/ 1012051 h 1543391"/>
              <a:gd name="connsiteX21" fmla="*/ 196131 w 1542756"/>
              <a:gd name="connsiteY21" fmla="*/ 1084601 h 1543391"/>
              <a:gd name="connsiteX22" fmla="*/ 330541 w 1542756"/>
              <a:gd name="connsiteY22" fmla="*/ 936966 h 1543391"/>
              <a:gd name="connsiteX23" fmla="*/ 199188 w 1542756"/>
              <a:gd name="connsiteY23" fmla="*/ 789332 h 1543391"/>
              <a:gd name="connsiteX24" fmla="*/ 84678 w 1542756"/>
              <a:gd name="connsiteY24" fmla="*/ 861881 h 1543391"/>
              <a:gd name="connsiteX25" fmla="*/ 16002 w 1542756"/>
              <a:gd name="connsiteY25" fmla="*/ 862694 h 1543391"/>
              <a:gd name="connsiteX26" fmla="*/ 0 w 1542756"/>
              <a:gd name="connsiteY26" fmla="*/ 841219 h 1543391"/>
              <a:gd name="connsiteX27" fmla="*/ 0 w 1542756"/>
              <a:gd name="connsiteY27" fmla="*/ 330541 h 1543391"/>
              <a:gd name="connsiteX28" fmla="*/ 510238 w 1542756"/>
              <a:gd name="connsiteY28" fmla="*/ 330541 h 1543391"/>
              <a:gd name="connsiteX29" fmla="*/ 530889 w 1542756"/>
              <a:gd name="connsiteY29" fmla="*/ 315713 h 1543391"/>
              <a:gd name="connsiteX30" fmla="*/ 519475 w 1542756"/>
              <a:gd name="connsiteY30" fmla="*/ 245864 h 1543391"/>
              <a:gd name="connsiteX31" fmla="*/ 453037 w 1542756"/>
              <a:gd name="connsiteY31" fmla="*/ 134410 h 1543391"/>
              <a:gd name="connsiteX32" fmla="*/ 603727 w 1542756"/>
              <a:gd name="connsiteY32"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2051 h 1543391"/>
              <a:gd name="connsiteX20" fmla="*/ 196131 w 1542756"/>
              <a:gd name="connsiteY20" fmla="*/ 1084601 h 1543391"/>
              <a:gd name="connsiteX21" fmla="*/ 330541 w 1542756"/>
              <a:gd name="connsiteY21" fmla="*/ 936966 h 1543391"/>
              <a:gd name="connsiteX22" fmla="*/ 199188 w 1542756"/>
              <a:gd name="connsiteY22" fmla="*/ 789332 h 1543391"/>
              <a:gd name="connsiteX23" fmla="*/ 84678 w 1542756"/>
              <a:gd name="connsiteY23" fmla="*/ 861881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4829" y="1009804"/>
                </a:lnTo>
                <a:cubicBezTo>
                  <a:pt x="35799" y="993403"/>
                  <a:pt x="65680" y="994346"/>
                  <a:pt x="87734" y="1012051"/>
                </a:cubicBezTo>
                <a:cubicBezTo>
                  <a:pt x="111887" y="1052135"/>
                  <a:pt x="158718" y="1081837"/>
                  <a:pt x="196131" y="1084601"/>
                </a:cubicBezTo>
                <a:cubicBezTo>
                  <a:pt x="297713" y="1084310"/>
                  <a:pt x="330032" y="986178"/>
                  <a:pt x="330541" y="936966"/>
                </a:cubicBezTo>
                <a:cubicBezTo>
                  <a:pt x="331051" y="887755"/>
                  <a:pt x="289055" y="786568"/>
                  <a:pt x="199188" y="789332"/>
                </a:cubicBezTo>
                <a:cubicBezTo>
                  <a:pt x="149044" y="782930"/>
                  <a:pt x="108831" y="821798"/>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45A5A1"/>
          </a:solidFill>
          <a:ln w="12700" cap="flat" cmpd="sng" algn="ctr">
            <a:noFill/>
            <a:prstDash val="solid"/>
            <a:miter lim="800000"/>
          </a:ln>
          <a:effectLst/>
        </p:spPr>
        <p:txBody>
          <a:bodyPr anchor="ctr"/>
          <a:lstStyle/>
          <a:p>
            <a:pPr algn="ctr" defTabSz="685966">
              <a:defRPr/>
            </a:pPr>
            <a:endParaRPr lang="en-US" sz="1051" kern="0">
              <a:solidFill>
                <a:prstClr val="white"/>
              </a:solidFill>
              <a:latin typeface="Calibri"/>
            </a:endParaRPr>
          </a:p>
        </p:txBody>
      </p:sp>
      <p:grpSp>
        <p:nvGrpSpPr>
          <p:cNvPr id="199" name="Group 42">
            <a:extLst>
              <a:ext uri="{FF2B5EF4-FFF2-40B4-BE49-F238E27FC236}">
                <a16:creationId xmlns:a16="http://schemas.microsoft.com/office/drawing/2014/main" id="{AA64B289-6F7B-6FD0-55A2-C09D61437C5A}"/>
              </a:ext>
            </a:extLst>
          </p:cNvPr>
          <p:cNvGrpSpPr>
            <a:grpSpLocks/>
          </p:cNvGrpSpPr>
          <p:nvPr/>
        </p:nvGrpSpPr>
        <p:grpSpPr bwMode="auto">
          <a:xfrm>
            <a:off x="5007884" y="3099113"/>
            <a:ext cx="780063" cy="782444"/>
            <a:chOff x="5089659" y="3689739"/>
            <a:chExt cx="1040338" cy="1042046"/>
          </a:xfrm>
        </p:grpSpPr>
        <p:sp>
          <p:nvSpPr>
            <p:cNvPr id="200" name="Freeform 199">
              <a:extLst>
                <a:ext uri="{FF2B5EF4-FFF2-40B4-BE49-F238E27FC236}">
                  <a16:creationId xmlns:a16="http://schemas.microsoft.com/office/drawing/2014/main" id="{2503625F-A793-0CF3-D96E-E281006C64D9}"/>
                </a:ext>
              </a:extLst>
            </p:cNvPr>
            <p:cNvSpPr/>
            <p:nvPr/>
          </p:nvSpPr>
          <p:spPr>
            <a:xfrm flipH="1">
              <a:off x="5089659" y="3689739"/>
              <a:ext cx="1040338" cy="1042046"/>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7735 h 1543391"/>
                <a:gd name="connsiteX20" fmla="*/ 603727 w 1542756"/>
                <a:gd name="connsiteY20" fmla="*/ 1213325 h 1543391"/>
                <a:gd name="connsiteX21" fmla="*/ 457825 w 1542756"/>
                <a:gd name="connsiteY21" fmla="*/ 1347735 h 1543391"/>
                <a:gd name="connsiteX22" fmla="*/ 531781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3762" y="1473788"/>
                    <a:pt x="678812" y="1453078"/>
                  </a:cubicBezTo>
                  <a:cubicBezTo>
                    <a:pt x="721952" y="1435036"/>
                    <a:pt x="751653" y="1387693"/>
                    <a:pt x="748307" y="1347735"/>
                  </a:cubicBezTo>
                  <a:cubicBezTo>
                    <a:pt x="744963" y="1274163"/>
                    <a:pt x="703350" y="1216298"/>
                    <a:pt x="603727" y="1213325"/>
                  </a:cubicBezTo>
                  <a:cubicBezTo>
                    <a:pt x="553497" y="1213325"/>
                    <a:pt x="464104" y="1254669"/>
                    <a:pt x="457825" y="1347735"/>
                  </a:cubicBezTo>
                  <a:cubicBezTo>
                    <a:pt x="464103" y="1395032"/>
                    <a:pt x="486910" y="1425622"/>
                    <a:pt x="531781" y="1456051"/>
                  </a:cubicBezTo>
                  <a:cubicBezTo>
                    <a:pt x="549486" y="1478105"/>
                    <a:pt x="547290" y="1508067"/>
                    <a:pt x="530889" y="1529038"/>
                  </a:cubicBezTo>
                  <a:lnTo>
                    <a:pt x="510900" y="1543391"/>
                  </a:lnTo>
                  <a:lnTo>
                    <a:pt x="0" y="1543391"/>
                  </a:lnTo>
                  <a:lnTo>
                    <a:pt x="0" y="1030456"/>
                  </a:lnTo>
                  <a:lnTo>
                    <a:pt x="14829" y="1009804"/>
                  </a:lnTo>
                  <a:cubicBezTo>
                    <a:pt x="35799" y="993403"/>
                    <a:pt x="65680" y="997402"/>
                    <a:pt x="87734" y="1015107"/>
                  </a:cubicBezTo>
                  <a:cubicBezTo>
                    <a:pt x="111887" y="1055191"/>
                    <a:pt x="149737" y="1084600"/>
                    <a:pt x="196131" y="1084600"/>
                  </a:cubicBezTo>
                  <a:cubicBezTo>
                    <a:pt x="276476" y="1096822"/>
                    <a:pt x="330541" y="986177"/>
                    <a:pt x="330541" y="936966"/>
                  </a:cubicBezTo>
                  <a:cubicBezTo>
                    <a:pt x="330541" y="887755"/>
                    <a:pt x="298222" y="790642"/>
                    <a:pt x="196131" y="789332"/>
                  </a:cubicBezTo>
                  <a:cubicBezTo>
                    <a:pt x="152097" y="794134"/>
                    <a:pt x="108831" y="821797"/>
                    <a:pt x="84678" y="861880"/>
                  </a:cubicBezTo>
                  <a:cubicBezTo>
                    <a:pt x="63967" y="876930"/>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088DAD"/>
            </a:solidFill>
            <a:ln w="0" cap="flat" cmpd="sng" algn="ctr">
              <a:solidFill>
                <a:sysClr val="window" lastClr="FFFFFF"/>
              </a:solidFill>
              <a:prstDash val="solid"/>
              <a:miter lim="800000"/>
            </a:ln>
            <a:effectLst/>
          </p:spPr>
          <p:txBody>
            <a:bodyPr anchor="ctr"/>
            <a:lstStyle/>
            <a:p>
              <a:pPr algn="ctr" defTabSz="685966">
                <a:defRPr/>
              </a:pPr>
              <a:endParaRPr lang="en-US" sz="1051" kern="0">
                <a:solidFill>
                  <a:prstClr val="white"/>
                </a:solidFill>
                <a:latin typeface="Calibri"/>
              </a:endParaRPr>
            </a:p>
          </p:txBody>
        </p:sp>
        <p:sp>
          <p:nvSpPr>
            <p:cNvPr id="201" name="Freeform 200">
              <a:extLst>
                <a:ext uri="{FF2B5EF4-FFF2-40B4-BE49-F238E27FC236}">
                  <a16:creationId xmlns:a16="http://schemas.microsoft.com/office/drawing/2014/main" id="{02F2E6A4-6639-3A67-A161-12962FCE81DF}"/>
                </a:ext>
              </a:extLst>
            </p:cNvPr>
            <p:cNvSpPr/>
            <p:nvPr/>
          </p:nvSpPr>
          <p:spPr>
            <a:xfrm>
              <a:off x="5605857" y="4111633"/>
              <a:ext cx="204892" cy="301353"/>
            </a:xfrm>
            <a:custGeom>
              <a:avLst/>
              <a:gdLst>
                <a:gd name="connsiteX0" fmla="*/ 429428 w 560646"/>
                <a:gd name="connsiteY0" fmla="*/ 703064 h 816614"/>
                <a:gd name="connsiteX1" fmla="*/ 429494 w 560646"/>
                <a:gd name="connsiteY1" fmla="*/ 767268 h 816614"/>
                <a:gd name="connsiteX2" fmla="*/ 353936 w 560646"/>
                <a:gd name="connsiteY2" fmla="*/ 767163 h 816614"/>
                <a:gd name="connsiteX3" fmla="*/ 353936 w 560646"/>
                <a:gd name="connsiteY3" fmla="*/ 777446 h 816614"/>
                <a:gd name="connsiteX4" fmla="*/ 314768 w 560646"/>
                <a:gd name="connsiteY4" fmla="*/ 816614 h 816614"/>
                <a:gd name="connsiteX5" fmla="*/ 252826 w 560646"/>
                <a:gd name="connsiteY5" fmla="*/ 816614 h 816614"/>
                <a:gd name="connsiteX6" fmla="*/ 213658 w 560646"/>
                <a:gd name="connsiteY6" fmla="*/ 777446 h 816614"/>
                <a:gd name="connsiteX7" fmla="*/ 213658 w 560646"/>
                <a:gd name="connsiteY7" fmla="*/ 766967 h 816614"/>
                <a:gd name="connsiteX8" fmla="*/ 139427 w 560646"/>
                <a:gd name="connsiteY8" fmla="*/ 766863 h 816614"/>
                <a:gd name="connsiteX9" fmla="*/ 139070 w 560646"/>
                <a:gd name="connsiteY9" fmla="*/ 743204 h 816614"/>
                <a:gd name="connsiteX10" fmla="*/ 430826 w 560646"/>
                <a:gd name="connsiteY10" fmla="*/ 638515 h 816614"/>
                <a:gd name="connsiteX11" fmla="*/ 430892 w 560646"/>
                <a:gd name="connsiteY11" fmla="*/ 686535 h 816614"/>
                <a:gd name="connsiteX12" fmla="*/ 139071 w 560646"/>
                <a:gd name="connsiteY12" fmla="*/ 719001 h 816614"/>
                <a:gd name="connsiteX13" fmla="*/ 139071 w 560646"/>
                <a:gd name="connsiteY13" fmla="*/ 667944 h 816614"/>
                <a:gd name="connsiteX14" fmla="*/ 314447 w 560646"/>
                <a:gd name="connsiteY14" fmla="*/ 78944 h 816614"/>
                <a:gd name="connsiteX15" fmla="*/ 303179 w 560646"/>
                <a:gd name="connsiteY15" fmla="*/ 105972 h 816614"/>
                <a:gd name="connsiteX16" fmla="*/ 163313 w 560646"/>
                <a:gd name="connsiteY16" fmla="*/ 172157 h 816614"/>
                <a:gd name="connsiteX17" fmla="*/ 103640 w 560646"/>
                <a:gd name="connsiteY17" fmla="*/ 302433 h 816614"/>
                <a:gd name="connsiteX18" fmla="*/ 75512 w 560646"/>
                <a:gd name="connsiteY18" fmla="*/ 303024 h 816614"/>
                <a:gd name="connsiteX19" fmla="*/ 140194 w 560646"/>
                <a:gd name="connsiteY19" fmla="*/ 147456 h 816614"/>
                <a:gd name="connsiteX20" fmla="*/ 314447 w 560646"/>
                <a:gd name="connsiteY20" fmla="*/ 78944 h 816614"/>
                <a:gd name="connsiteX21" fmla="*/ 280323 w 560646"/>
                <a:gd name="connsiteY21" fmla="*/ 42384 h 816614"/>
                <a:gd name="connsiteX22" fmla="*/ 42384 w 560646"/>
                <a:gd name="connsiteY22" fmla="*/ 280322 h 816614"/>
                <a:gd name="connsiteX23" fmla="*/ 166908 w 560646"/>
                <a:gd name="connsiteY23" fmla="*/ 489543 h 816614"/>
                <a:gd name="connsiteX24" fmla="*/ 177566 w 560646"/>
                <a:gd name="connsiteY24" fmla="*/ 494911 h 816614"/>
                <a:gd name="connsiteX25" fmla="*/ 177634 w 560646"/>
                <a:gd name="connsiteY25" fmla="*/ 584720 h 816614"/>
                <a:gd name="connsiteX26" fmla="*/ 382925 w 560646"/>
                <a:gd name="connsiteY26" fmla="*/ 584720 h 816614"/>
                <a:gd name="connsiteX27" fmla="*/ 383081 w 560646"/>
                <a:gd name="connsiteY27" fmla="*/ 494911 h 816614"/>
                <a:gd name="connsiteX28" fmla="*/ 393739 w 560646"/>
                <a:gd name="connsiteY28" fmla="*/ 489543 h 816614"/>
                <a:gd name="connsiteX29" fmla="*/ 518262 w 560646"/>
                <a:gd name="connsiteY29" fmla="*/ 280322 h 816614"/>
                <a:gd name="connsiteX30" fmla="*/ 280323 w 560646"/>
                <a:gd name="connsiteY30" fmla="*/ 42384 h 816614"/>
                <a:gd name="connsiteX31" fmla="*/ 280323 w 560646"/>
                <a:gd name="connsiteY31" fmla="*/ 0 h 816614"/>
                <a:gd name="connsiteX32" fmla="*/ 560646 w 560646"/>
                <a:gd name="connsiteY32" fmla="*/ 280322 h 816614"/>
                <a:gd name="connsiteX33" fmla="*/ 458635 w 560646"/>
                <a:gd name="connsiteY33" fmla="*/ 496633 h 816614"/>
                <a:gd name="connsiteX34" fmla="*/ 430147 w 560646"/>
                <a:gd name="connsiteY34" fmla="*/ 516887 h 816614"/>
                <a:gd name="connsiteX35" fmla="*/ 430433 w 560646"/>
                <a:gd name="connsiteY35" fmla="*/ 621818 h 816614"/>
                <a:gd name="connsiteX36" fmla="*/ 137515 w 560646"/>
                <a:gd name="connsiteY36" fmla="*/ 640883 h 816614"/>
                <a:gd name="connsiteX37" fmla="*/ 137515 w 560646"/>
                <a:gd name="connsiteY37" fmla="*/ 521367 h 816614"/>
                <a:gd name="connsiteX38" fmla="*/ 134966 w 560646"/>
                <a:gd name="connsiteY38" fmla="*/ 520062 h 816614"/>
                <a:gd name="connsiteX39" fmla="*/ 0 w 560646"/>
                <a:gd name="connsiteY39" fmla="*/ 280322 h 816614"/>
                <a:gd name="connsiteX40" fmla="*/ 280323 w 560646"/>
                <a:gd name="connsiteY40" fmla="*/ 0 h 81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0646" h="816614">
                  <a:moveTo>
                    <a:pt x="429428" y="703064"/>
                  </a:moveTo>
                  <a:cubicBezTo>
                    <a:pt x="429428" y="715532"/>
                    <a:pt x="429494" y="754799"/>
                    <a:pt x="429494" y="767268"/>
                  </a:cubicBezTo>
                  <a:lnTo>
                    <a:pt x="353936" y="767163"/>
                  </a:lnTo>
                  <a:lnTo>
                    <a:pt x="353936" y="777446"/>
                  </a:lnTo>
                  <a:cubicBezTo>
                    <a:pt x="353936" y="799078"/>
                    <a:pt x="336401" y="816614"/>
                    <a:pt x="314768" y="816614"/>
                  </a:cubicBezTo>
                  <a:lnTo>
                    <a:pt x="252826" y="816614"/>
                  </a:lnTo>
                  <a:cubicBezTo>
                    <a:pt x="231194" y="816614"/>
                    <a:pt x="213658" y="799078"/>
                    <a:pt x="213658" y="777446"/>
                  </a:cubicBezTo>
                  <a:lnTo>
                    <a:pt x="213658" y="766967"/>
                  </a:lnTo>
                  <a:lnTo>
                    <a:pt x="139427" y="766863"/>
                  </a:lnTo>
                  <a:cubicBezTo>
                    <a:pt x="139308" y="758977"/>
                    <a:pt x="139189" y="751090"/>
                    <a:pt x="139070" y="743204"/>
                  </a:cubicBezTo>
                  <a:close/>
                  <a:moveTo>
                    <a:pt x="430826" y="638515"/>
                  </a:moveTo>
                  <a:cubicBezTo>
                    <a:pt x="430826" y="650983"/>
                    <a:pt x="430892" y="674067"/>
                    <a:pt x="430892" y="686535"/>
                  </a:cubicBezTo>
                  <a:lnTo>
                    <a:pt x="139071" y="719001"/>
                  </a:lnTo>
                  <a:lnTo>
                    <a:pt x="139071" y="667944"/>
                  </a:lnTo>
                  <a:close/>
                  <a:moveTo>
                    <a:pt x="314447" y="78944"/>
                  </a:moveTo>
                  <a:cubicBezTo>
                    <a:pt x="337580" y="84984"/>
                    <a:pt x="321906" y="105539"/>
                    <a:pt x="303179" y="105972"/>
                  </a:cubicBezTo>
                  <a:cubicBezTo>
                    <a:pt x="259453" y="111873"/>
                    <a:pt x="198310" y="139936"/>
                    <a:pt x="163313" y="172157"/>
                  </a:cubicBezTo>
                  <a:cubicBezTo>
                    <a:pt x="128315" y="204378"/>
                    <a:pt x="112110" y="256392"/>
                    <a:pt x="103640" y="302433"/>
                  </a:cubicBezTo>
                  <a:cubicBezTo>
                    <a:pt x="100013" y="321990"/>
                    <a:pt x="76866" y="319702"/>
                    <a:pt x="75512" y="303024"/>
                  </a:cubicBezTo>
                  <a:cubicBezTo>
                    <a:pt x="74625" y="254490"/>
                    <a:pt x="102479" y="182781"/>
                    <a:pt x="140194" y="147456"/>
                  </a:cubicBezTo>
                  <a:cubicBezTo>
                    <a:pt x="193973" y="95726"/>
                    <a:pt x="274414" y="73778"/>
                    <a:pt x="314447" y="78944"/>
                  </a:cubicBezTo>
                  <a:close/>
                  <a:moveTo>
                    <a:pt x="280323" y="42384"/>
                  </a:moveTo>
                  <a:cubicBezTo>
                    <a:pt x="148913" y="42384"/>
                    <a:pt x="42384" y="148913"/>
                    <a:pt x="42384" y="280322"/>
                  </a:cubicBezTo>
                  <a:cubicBezTo>
                    <a:pt x="42384" y="370667"/>
                    <a:pt x="92736" y="449251"/>
                    <a:pt x="166908" y="489543"/>
                  </a:cubicBezTo>
                  <a:lnTo>
                    <a:pt x="177566" y="494911"/>
                  </a:lnTo>
                  <a:cubicBezTo>
                    <a:pt x="177427" y="524847"/>
                    <a:pt x="177773" y="554784"/>
                    <a:pt x="177634" y="584720"/>
                  </a:cubicBezTo>
                  <a:lnTo>
                    <a:pt x="382925" y="584720"/>
                  </a:lnTo>
                  <a:cubicBezTo>
                    <a:pt x="382815" y="554784"/>
                    <a:pt x="383191" y="524847"/>
                    <a:pt x="383081" y="494911"/>
                  </a:cubicBezTo>
                  <a:lnTo>
                    <a:pt x="393739" y="489543"/>
                  </a:lnTo>
                  <a:cubicBezTo>
                    <a:pt x="467910" y="449251"/>
                    <a:pt x="518262" y="370667"/>
                    <a:pt x="518262" y="280322"/>
                  </a:cubicBezTo>
                  <a:cubicBezTo>
                    <a:pt x="518262" y="148913"/>
                    <a:pt x="411733" y="42384"/>
                    <a:pt x="280323" y="42384"/>
                  </a:cubicBezTo>
                  <a:close/>
                  <a:moveTo>
                    <a:pt x="280323" y="0"/>
                  </a:moveTo>
                  <a:cubicBezTo>
                    <a:pt x="435142" y="0"/>
                    <a:pt x="560646" y="125505"/>
                    <a:pt x="560646" y="280322"/>
                  </a:cubicBezTo>
                  <a:cubicBezTo>
                    <a:pt x="560646" y="367408"/>
                    <a:pt x="520936" y="445218"/>
                    <a:pt x="458635" y="496633"/>
                  </a:cubicBezTo>
                  <a:lnTo>
                    <a:pt x="430147" y="516887"/>
                  </a:lnTo>
                  <a:cubicBezTo>
                    <a:pt x="429972" y="550358"/>
                    <a:pt x="430608" y="588348"/>
                    <a:pt x="430433" y="621818"/>
                  </a:cubicBezTo>
                  <a:lnTo>
                    <a:pt x="137515" y="640883"/>
                  </a:lnTo>
                  <a:lnTo>
                    <a:pt x="137515" y="521367"/>
                  </a:lnTo>
                  <a:lnTo>
                    <a:pt x="134966" y="520062"/>
                  </a:lnTo>
                  <a:cubicBezTo>
                    <a:pt x="54051" y="470897"/>
                    <a:pt x="0" y="381922"/>
                    <a:pt x="0" y="280322"/>
                  </a:cubicBezTo>
                  <a:cubicBezTo>
                    <a:pt x="0" y="125505"/>
                    <a:pt x="125506" y="0"/>
                    <a:pt x="280323" y="0"/>
                  </a:cubicBezTo>
                  <a:close/>
                </a:path>
              </a:pathLst>
            </a:custGeom>
            <a:solidFill>
              <a:sysClr val="window" lastClr="FFFFFF"/>
            </a:solidFill>
            <a:ln w="12700" cap="flat" cmpd="sng" algn="ctr">
              <a:noFill/>
              <a:prstDash val="solid"/>
              <a:miter lim="800000"/>
            </a:ln>
            <a:effectLst/>
          </p:spPr>
          <p:txBody>
            <a:bodyPr anchor="ctr"/>
            <a:lstStyle/>
            <a:p>
              <a:pPr algn="ctr" defTabSz="685966">
                <a:defRPr/>
              </a:pPr>
              <a:endParaRPr lang="en-US" sz="1351" kern="0">
                <a:solidFill>
                  <a:prstClr val="white"/>
                </a:solidFill>
              </a:endParaRPr>
            </a:p>
          </p:txBody>
        </p:sp>
      </p:grpSp>
      <p:sp>
        <p:nvSpPr>
          <p:cNvPr id="202" name="Freeform 201">
            <a:extLst>
              <a:ext uri="{FF2B5EF4-FFF2-40B4-BE49-F238E27FC236}">
                <a16:creationId xmlns:a16="http://schemas.microsoft.com/office/drawing/2014/main" id="{EF29FE17-374C-3C5C-2E08-DBF7634EC800}"/>
              </a:ext>
            </a:extLst>
          </p:cNvPr>
          <p:cNvSpPr/>
          <p:nvPr/>
        </p:nvSpPr>
        <p:spPr>
          <a:xfrm flipH="1">
            <a:off x="4394553" y="2490545"/>
            <a:ext cx="781253" cy="781253"/>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9331"/>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5" y="1476844"/>
                  <a:pt x="675755" y="1456134"/>
                </a:cubicBezTo>
                <a:cubicBezTo>
                  <a:pt x="715839" y="1431980"/>
                  <a:pt x="742485" y="1394823"/>
                  <a:pt x="748305" y="1347735"/>
                </a:cubicBezTo>
                <a:cubicBezTo>
                  <a:pt x="748014" y="1273145"/>
                  <a:pt x="688070" y="1213241"/>
                  <a:pt x="603727" y="1213325"/>
                </a:cubicBezTo>
                <a:cubicBezTo>
                  <a:pt x="553497" y="1213325"/>
                  <a:pt x="464104" y="1254669"/>
                  <a:pt x="457825" y="1347735"/>
                </a:cubicBezTo>
                <a:cubicBezTo>
                  <a:pt x="464103" y="1395032"/>
                  <a:pt x="480798" y="1425622"/>
                  <a:pt x="525669" y="1456051"/>
                </a:cubicBezTo>
                <a:cubicBezTo>
                  <a:pt x="543374" y="1478105"/>
                  <a:pt x="547290" y="1508067"/>
                  <a:pt x="530889" y="1529038"/>
                </a:cubicBezTo>
                <a:lnTo>
                  <a:pt x="510900" y="1543391"/>
                </a:lnTo>
                <a:lnTo>
                  <a:pt x="0" y="1543391"/>
                </a:lnTo>
                <a:lnTo>
                  <a:pt x="0" y="1030456"/>
                </a:lnTo>
                <a:lnTo>
                  <a:pt x="14829" y="1009804"/>
                </a:lnTo>
                <a:cubicBezTo>
                  <a:pt x="35799" y="993403"/>
                  <a:pt x="62624" y="991290"/>
                  <a:pt x="84678" y="1008995"/>
                </a:cubicBezTo>
                <a:cubicBezTo>
                  <a:pt x="108831" y="1049079"/>
                  <a:pt x="152098" y="1082346"/>
                  <a:pt x="196131" y="1081546"/>
                </a:cubicBezTo>
                <a:cubicBezTo>
                  <a:pt x="264609" y="1074635"/>
                  <a:pt x="330543" y="1017245"/>
                  <a:pt x="330541" y="936966"/>
                </a:cubicBezTo>
                <a:cubicBezTo>
                  <a:pt x="330541" y="887245"/>
                  <a:pt x="282587" y="780164"/>
                  <a:pt x="196131" y="789331"/>
                </a:cubicBezTo>
                <a:cubicBezTo>
                  <a:pt x="149737" y="792386"/>
                  <a:pt x="114943" y="824853"/>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088DAD"/>
          </a:solidFill>
          <a:ln w="0" cap="flat" cmpd="sng" algn="ctr">
            <a:solidFill>
              <a:sysClr val="window" lastClr="FFFFFF"/>
            </a:solidFill>
            <a:prstDash val="solid"/>
            <a:miter lim="800000"/>
          </a:ln>
          <a:effectLst/>
        </p:spPr>
        <p:txBody>
          <a:bodyPr anchor="ctr"/>
          <a:lstStyle/>
          <a:p>
            <a:pPr algn="ctr" defTabSz="685966">
              <a:defRPr/>
            </a:pPr>
            <a:endParaRPr lang="en-US" sz="1051" kern="0">
              <a:solidFill>
                <a:prstClr val="white"/>
              </a:solidFill>
              <a:latin typeface="Calibri"/>
            </a:endParaRPr>
          </a:p>
        </p:txBody>
      </p:sp>
      <p:sp>
        <p:nvSpPr>
          <p:cNvPr id="203" name="Freeform 202">
            <a:extLst>
              <a:ext uri="{FF2B5EF4-FFF2-40B4-BE49-F238E27FC236}">
                <a16:creationId xmlns:a16="http://schemas.microsoft.com/office/drawing/2014/main" id="{8EBC5388-F9B9-1733-6446-EBD352FE0FB5}"/>
              </a:ext>
            </a:extLst>
          </p:cNvPr>
          <p:cNvSpPr/>
          <p:nvPr/>
        </p:nvSpPr>
        <p:spPr>
          <a:xfrm flipH="1">
            <a:off x="3167891" y="3100305"/>
            <a:ext cx="782445" cy="781253"/>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3836 w 1542756"/>
              <a:gd name="connsiteY8" fmla="*/ 852714 h 1543391"/>
              <a:gd name="connsiteX9" fmla="*/ 1408346 w 1542756"/>
              <a:gd name="connsiteY9" fmla="*/ 783220 h 1543391"/>
              <a:gd name="connsiteX10" fmla="*/ 1542756 w 1542756"/>
              <a:gd name="connsiteY10" fmla="*/ 936966 h 1543391"/>
              <a:gd name="connsiteX11" fmla="*/ 1408346 w 1542756"/>
              <a:gd name="connsiteY11" fmla="*/ 1087656 h 1543391"/>
              <a:gd name="connsiteX12" fmla="*/ 1296893 w 1542756"/>
              <a:gd name="connsiteY12" fmla="*/ 1024273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86276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4678 w 1542880"/>
              <a:gd name="connsiteY32" fmla="*/ 852714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4678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87979 w 1542880"/>
              <a:gd name="connsiteY18" fmla="*/ 1459189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54417 w 1542880"/>
              <a:gd name="connsiteY19" fmla="*/ 1347735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8813 w 1542880"/>
              <a:gd name="connsiteY18" fmla="*/ 1453077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30541 w 1542880"/>
              <a:gd name="connsiteY30" fmla="*/ 936966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2694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9804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 name="connsiteX0" fmla="*/ 603727 w 1542880"/>
              <a:gd name="connsiteY0" fmla="*/ 0 h 1543391"/>
              <a:gd name="connsiteX1" fmla="*/ 754417 w 1542880"/>
              <a:gd name="connsiteY1" fmla="*/ 134410 h 1543391"/>
              <a:gd name="connsiteX2" fmla="*/ 687979 w 1542880"/>
              <a:gd name="connsiteY2" fmla="*/ 245864 h 1543391"/>
              <a:gd name="connsiteX3" fmla="*/ 677999 w 1542880"/>
              <a:gd name="connsiteY3" fmla="*/ 314539 h 1543391"/>
              <a:gd name="connsiteX4" fmla="*/ 699473 w 1542880"/>
              <a:gd name="connsiteY4" fmla="*/ 330541 h 1543391"/>
              <a:gd name="connsiteX5" fmla="*/ 1212215 w 1542880"/>
              <a:gd name="connsiteY5" fmla="*/ 330541 h 1543391"/>
              <a:gd name="connsiteX6" fmla="*/ 1212215 w 1542880"/>
              <a:gd name="connsiteY6" fmla="*/ 841219 h 1543391"/>
              <a:gd name="connsiteX7" fmla="*/ 1228217 w 1542880"/>
              <a:gd name="connsiteY7" fmla="*/ 862694 h 1543391"/>
              <a:gd name="connsiteX8" fmla="*/ 1293836 w 1542880"/>
              <a:gd name="connsiteY8" fmla="*/ 852714 h 1543391"/>
              <a:gd name="connsiteX9" fmla="*/ 1408346 w 1542880"/>
              <a:gd name="connsiteY9" fmla="*/ 783220 h 1543391"/>
              <a:gd name="connsiteX10" fmla="*/ 1542756 w 1542880"/>
              <a:gd name="connsiteY10" fmla="*/ 936966 h 1543391"/>
              <a:gd name="connsiteX11" fmla="*/ 1408346 w 1542880"/>
              <a:gd name="connsiteY11" fmla="*/ 1087656 h 1543391"/>
              <a:gd name="connsiteX12" fmla="*/ 1296893 w 1542880"/>
              <a:gd name="connsiteY12" fmla="*/ 1024273 h 1543391"/>
              <a:gd name="connsiteX13" fmla="*/ 1227044 w 1542880"/>
              <a:gd name="connsiteY13" fmla="*/ 1009804 h 1543391"/>
              <a:gd name="connsiteX14" fmla="*/ 1212215 w 1542880"/>
              <a:gd name="connsiteY14" fmla="*/ 1030456 h 1543391"/>
              <a:gd name="connsiteX15" fmla="*/ 1212215 w 1542880"/>
              <a:gd name="connsiteY15" fmla="*/ 1543391 h 1543391"/>
              <a:gd name="connsiteX16" fmla="*/ 698836 w 1542880"/>
              <a:gd name="connsiteY16" fmla="*/ 1543391 h 1543391"/>
              <a:gd name="connsiteX17" fmla="*/ 677999 w 1542880"/>
              <a:gd name="connsiteY17" fmla="*/ 1527864 h 1543391"/>
              <a:gd name="connsiteX18" fmla="*/ 672702 w 1542880"/>
              <a:gd name="connsiteY18" fmla="*/ 1450020 h 1543391"/>
              <a:gd name="connsiteX19" fmla="*/ 745250 w 1542880"/>
              <a:gd name="connsiteY19" fmla="*/ 1341623 h 1543391"/>
              <a:gd name="connsiteX20" fmla="*/ 603727 w 1542880"/>
              <a:gd name="connsiteY20" fmla="*/ 1213325 h 1543391"/>
              <a:gd name="connsiteX21" fmla="*/ 457825 w 1542880"/>
              <a:gd name="connsiteY21" fmla="*/ 1347735 h 1543391"/>
              <a:gd name="connsiteX22" fmla="*/ 522614 w 1542880"/>
              <a:gd name="connsiteY22" fmla="*/ 1456051 h 1543391"/>
              <a:gd name="connsiteX23" fmla="*/ 530889 w 1542880"/>
              <a:gd name="connsiteY23" fmla="*/ 1529038 h 1543391"/>
              <a:gd name="connsiteX24" fmla="*/ 510900 w 1542880"/>
              <a:gd name="connsiteY24" fmla="*/ 1543391 h 1543391"/>
              <a:gd name="connsiteX25" fmla="*/ 0 w 1542880"/>
              <a:gd name="connsiteY25" fmla="*/ 1543391 h 1543391"/>
              <a:gd name="connsiteX26" fmla="*/ 0 w 1542880"/>
              <a:gd name="connsiteY26" fmla="*/ 1030456 h 1543391"/>
              <a:gd name="connsiteX27" fmla="*/ 14829 w 1542880"/>
              <a:gd name="connsiteY27" fmla="*/ 1006748 h 1543391"/>
              <a:gd name="connsiteX28" fmla="*/ 87734 w 1542880"/>
              <a:gd name="connsiteY28" fmla="*/ 1021218 h 1543391"/>
              <a:gd name="connsiteX29" fmla="*/ 196131 w 1542880"/>
              <a:gd name="connsiteY29" fmla="*/ 1087656 h 1543391"/>
              <a:gd name="connsiteX30" fmla="*/ 327484 w 1542880"/>
              <a:gd name="connsiteY30" fmla="*/ 933909 h 1543391"/>
              <a:gd name="connsiteX31" fmla="*/ 196131 w 1542880"/>
              <a:gd name="connsiteY31" fmla="*/ 792388 h 1543391"/>
              <a:gd name="connsiteX32" fmla="*/ 87734 w 1542880"/>
              <a:gd name="connsiteY32" fmla="*/ 855769 h 1543391"/>
              <a:gd name="connsiteX33" fmla="*/ 16002 w 1542880"/>
              <a:gd name="connsiteY33" fmla="*/ 868806 h 1543391"/>
              <a:gd name="connsiteX34" fmla="*/ 0 w 1542880"/>
              <a:gd name="connsiteY34" fmla="*/ 841219 h 1543391"/>
              <a:gd name="connsiteX35" fmla="*/ 0 w 1542880"/>
              <a:gd name="connsiteY35" fmla="*/ 330541 h 1543391"/>
              <a:gd name="connsiteX36" fmla="*/ 510238 w 1542880"/>
              <a:gd name="connsiteY36" fmla="*/ 330541 h 1543391"/>
              <a:gd name="connsiteX37" fmla="*/ 530889 w 1542880"/>
              <a:gd name="connsiteY37" fmla="*/ 315713 h 1543391"/>
              <a:gd name="connsiteX38" fmla="*/ 519475 w 1542880"/>
              <a:gd name="connsiteY38" fmla="*/ 245864 h 1543391"/>
              <a:gd name="connsiteX39" fmla="*/ 453037 w 1542880"/>
              <a:gd name="connsiteY39" fmla="*/ 134410 h 1543391"/>
              <a:gd name="connsiteX40" fmla="*/ 603727 w 1542880"/>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880"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0069" y="864708"/>
                  <a:pt x="1293836" y="852714"/>
                </a:cubicBezTo>
                <a:cubicBezTo>
                  <a:pt x="1317989" y="803465"/>
                  <a:pt x="1364555" y="778014"/>
                  <a:pt x="1408346" y="783220"/>
                </a:cubicBezTo>
                <a:cubicBezTo>
                  <a:pt x="1492614" y="775871"/>
                  <a:pt x="1545811" y="874003"/>
                  <a:pt x="1542756" y="936966"/>
                </a:cubicBezTo>
                <a:cubicBezTo>
                  <a:pt x="1545813" y="1012149"/>
                  <a:pt x="1485992" y="1094493"/>
                  <a:pt x="1408346" y="1087656"/>
                </a:cubicBezTo>
                <a:cubicBezTo>
                  <a:pt x="1367370" y="1093039"/>
                  <a:pt x="1321046" y="1064357"/>
                  <a:pt x="1296893" y="1024273"/>
                </a:cubicBezTo>
                <a:cubicBezTo>
                  <a:pt x="1274839" y="1006568"/>
                  <a:pt x="1248014" y="993403"/>
                  <a:pt x="1227044" y="1009804"/>
                </a:cubicBezTo>
                <a:lnTo>
                  <a:pt x="1212215" y="1030456"/>
                </a:lnTo>
                <a:lnTo>
                  <a:pt x="1212215" y="1543391"/>
                </a:lnTo>
                <a:lnTo>
                  <a:pt x="698836" y="1543391"/>
                </a:lnTo>
                <a:lnTo>
                  <a:pt x="677999" y="1527864"/>
                </a:lnTo>
                <a:cubicBezTo>
                  <a:pt x="662635" y="1506954"/>
                  <a:pt x="657652" y="1470730"/>
                  <a:pt x="672702" y="1450020"/>
                </a:cubicBezTo>
                <a:cubicBezTo>
                  <a:pt x="697508" y="1438088"/>
                  <a:pt x="742486" y="1402972"/>
                  <a:pt x="745250" y="1341623"/>
                </a:cubicBezTo>
                <a:cubicBezTo>
                  <a:pt x="748015" y="1280275"/>
                  <a:pt x="694182" y="1213241"/>
                  <a:pt x="603727" y="1213325"/>
                </a:cubicBezTo>
                <a:cubicBezTo>
                  <a:pt x="553497" y="1213325"/>
                  <a:pt x="464104" y="1254669"/>
                  <a:pt x="457825" y="1347735"/>
                </a:cubicBezTo>
                <a:cubicBezTo>
                  <a:pt x="464103" y="1395032"/>
                  <a:pt x="477743" y="1425622"/>
                  <a:pt x="522614" y="1456051"/>
                </a:cubicBezTo>
                <a:cubicBezTo>
                  <a:pt x="540319" y="1478105"/>
                  <a:pt x="547290" y="1508067"/>
                  <a:pt x="530889" y="1529038"/>
                </a:cubicBezTo>
                <a:lnTo>
                  <a:pt x="510900" y="1543391"/>
                </a:lnTo>
                <a:lnTo>
                  <a:pt x="0" y="1543391"/>
                </a:lnTo>
                <a:lnTo>
                  <a:pt x="0" y="1030456"/>
                </a:lnTo>
                <a:lnTo>
                  <a:pt x="14829" y="1006748"/>
                </a:lnTo>
                <a:cubicBezTo>
                  <a:pt x="35799" y="990347"/>
                  <a:pt x="68735" y="997403"/>
                  <a:pt x="87734" y="1021218"/>
                </a:cubicBezTo>
                <a:cubicBezTo>
                  <a:pt x="117999" y="1055190"/>
                  <a:pt x="158718" y="1083363"/>
                  <a:pt x="196131" y="1087656"/>
                </a:cubicBezTo>
                <a:cubicBezTo>
                  <a:pt x="261045" y="1079726"/>
                  <a:pt x="336653" y="1013676"/>
                  <a:pt x="327484" y="933909"/>
                </a:cubicBezTo>
                <a:cubicBezTo>
                  <a:pt x="330540" y="863308"/>
                  <a:pt x="270364" y="789332"/>
                  <a:pt x="196131" y="792388"/>
                </a:cubicBezTo>
                <a:cubicBezTo>
                  <a:pt x="149737" y="792388"/>
                  <a:pt x="111887" y="821798"/>
                  <a:pt x="87734" y="855769"/>
                </a:cubicBezTo>
                <a:cubicBezTo>
                  <a:pt x="67023" y="870819"/>
                  <a:pt x="36912" y="884170"/>
                  <a:pt x="16002" y="868806"/>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45A5A1"/>
          </a:solidFill>
          <a:ln w="12700" cap="flat" cmpd="sng" algn="ctr">
            <a:noFill/>
            <a:prstDash val="solid"/>
            <a:miter lim="800000"/>
          </a:ln>
          <a:effectLst/>
        </p:spPr>
        <p:txBody>
          <a:bodyPr anchor="ctr"/>
          <a:lstStyle/>
          <a:p>
            <a:pPr algn="ctr" defTabSz="685966">
              <a:defRPr/>
            </a:pPr>
            <a:endParaRPr lang="en-US" sz="1051" kern="0" dirty="0">
              <a:solidFill>
                <a:prstClr val="white"/>
              </a:solidFill>
              <a:latin typeface="Calibri"/>
            </a:endParaRPr>
          </a:p>
        </p:txBody>
      </p:sp>
      <p:sp>
        <p:nvSpPr>
          <p:cNvPr id="204" name="Freeform 203">
            <a:extLst>
              <a:ext uri="{FF2B5EF4-FFF2-40B4-BE49-F238E27FC236}">
                <a16:creationId xmlns:a16="http://schemas.microsoft.com/office/drawing/2014/main" id="{EDD4057F-B2E9-B695-F510-A13C163C4718}"/>
              </a:ext>
            </a:extLst>
          </p:cNvPr>
          <p:cNvSpPr/>
          <p:nvPr/>
        </p:nvSpPr>
        <p:spPr>
          <a:xfrm flipH="1">
            <a:off x="4394553" y="3099113"/>
            <a:ext cx="781253" cy="782444"/>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92388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7656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30541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25669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37892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37892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3078 h 1543391"/>
              <a:gd name="connsiteX19" fmla="*/ 748307 w 1542756"/>
              <a:gd name="connsiteY19" fmla="*/ 1341623 h 1543391"/>
              <a:gd name="connsiteX20" fmla="*/ 603727 w 1542756"/>
              <a:gd name="connsiteY20" fmla="*/ 1213325 h 1543391"/>
              <a:gd name="connsiteX21" fmla="*/ 457825 w 1542756"/>
              <a:gd name="connsiteY21" fmla="*/ 1347735 h 1543391"/>
              <a:gd name="connsiteX22" fmla="*/ 537892 w 1542756"/>
              <a:gd name="connsiteY22" fmla="*/ 1459107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2051 h 1543391"/>
              <a:gd name="connsiteX29" fmla="*/ 196131 w 1542756"/>
              <a:gd name="connsiteY29" fmla="*/ 1084601 h 1543391"/>
              <a:gd name="connsiteX30" fmla="*/ 327486 w 1542756"/>
              <a:gd name="connsiteY30" fmla="*/ 936966 h 1543391"/>
              <a:gd name="connsiteX31" fmla="*/ 199188 w 1542756"/>
              <a:gd name="connsiteY31" fmla="*/ 78933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52784" y="780165"/>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7" y="1476844"/>
                  <a:pt x="678812" y="1453078"/>
                </a:cubicBezTo>
                <a:cubicBezTo>
                  <a:pt x="718896" y="1441147"/>
                  <a:pt x="748598" y="1387695"/>
                  <a:pt x="748307" y="1341623"/>
                </a:cubicBezTo>
                <a:cubicBezTo>
                  <a:pt x="741903" y="1271108"/>
                  <a:pt x="688072" y="1210186"/>
                  <a:pt x="603727" y="1213325"/>
                </a:cubicBezTo>
                <a:cubicBezTo>
                  <a:pt x="553497" y="1213325"/>
                  <a:pt x="464104" y="1242447"/>
                  <a:pt x="457825" y="1347735"/>
                </a:cubicBezTo>
                <a:cubicBezTo>
                  <a:pt x="464103" y="1395032"/>
                  <a:pt x="493021" y="1440900"/>
                  <a:pt x="537892" y="1459107"/>
                </a:cubicBezTo>
                <a:cubicBezTo>
                  <a:pt x="555597" y="1481161"/>
                  <a:pt x="547290" y="1508067"/>
                  <a:pt x="530889" y="1529038"/>
                </a:cubicBezTo>
                <a:lnTo>
                  <a:pt x="510900" y="1543391"/>
                </a:lnTo>
                <a:lnTo>
                  <a:pt x="0" y="1543391"/>
                </a:lnTo>
                <a:lnTo>
                  <a:pt x="0" y="1030456"/>
                </a:lnTo>
                <a:lnTo>
                  <a:pt x="14829" y="1009804"/>
                </a:lnTo>
                <a:cubicBezTo>
                  <a:pt x="35799" y="993403"/>
                  <a:pt x="65680" y="994346"/>
                  <a:pt x="87734" y="1012051"/>
                </a:cubicBezTo>
                <a:cubicBezTo>
                  <a:pt x="111887" y="1052135"/>
                  <a:pt x="158718" y="1081837"/>
                  <a:pt x="196131" y="1084601"/>
                </a:cubicBezTo>
                <a:cubicBezTo>
                  <a:pt x="297713" y="1084310"/>
                  <a:pt x="326977" y="986178"/>
                  <a:pt x="327486" y="936966"/>
                </a:cubicBezTo>
                <a:cubicBezTo>
                  <a:pt x="327996" y="887755"/>
                  <a:pt x="289055" y="786568"/>
                  <a:pt x="199188" y="789332"/>
                </a:cubicBezTo>
                <a:cubicBezTo>
                  <a:pt x="149044" y="782930"/>
                  <a:pt x="108831" y="821798"/>
                  <a:pt x="84678" y="861881"/>
                </a:cubicBezTo>
                <a:cubicBezTo>
                  <a:pt x="63967" y="876931"/>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45A5A1"/>
          </a:solidFill>
          <a:ln w="0" cap="flat" cmpd="sng" algn="ctr">
            <a:solidFill>
              <a:sysClr val="window" lastClr="FFFFFF"/>
            </a:solidFill>
            <a:prstDash val="solid"/>
            <a:miter lim="800000"/>
          </a:ln>
          <a:effectLst/>
        </p:spPr>
        <p:txBody>
          <a:bodyPr anchor="ctr"/>
          <a:lstStyle/>
          <a:p>
            <a:pPr algn="ctr" defTabSz="685966">
              <a:defRPr/>
            </a:pPr>
            <a:endParaRPr lang="en-US" sz="1051" kern="0">
              <a:solidFill>
                <a:prstClr val="white"/>
              </a:solidFill>
              <a:latin typeface="Calibri"/>
            </a:endParaRPr>
          </a:p>
        </p:txBody>
      </p:sp>
      <p:sp>
        <p:nvSpPr>
          <p:cNvPr id="205" name="Freeform 204">
            <a:extLst>
              <a:ext uri="{FF2B5EF4-FFF2-40B4-BE49-F238E27FC236}">
                <a16:creationId xmlns:a16="http://schemas.microsoft.com/office/drawing/2014/main" id="{0141E2E7-D762-B295-F238-438D56C279A4}"/>
              </a:ext>
            </a:extLst>
          </p:cNvPr>
          <p:cNvSpPr/>
          <p:nvPr/>
        </p:nvSpPr>
        <p:spPr>
          <a:xfrm flipH="1">
            <a:off x="3780032" y="3097923"/>
            <a:ext cx="781253" cy="782445"/>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8812 w 1542756"/>
              <a:gd name="connsiteY18" fmla="*/ 1459189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89331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544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5442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2385 h 1543391"/>
              <a:gd name="connsiteX32" fmla="*/ 84678 w 1542756"/>
              <a:gd name="connsiteY32" fmla="*/ 861881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5755 w 1542756"/>
              <a:gd name="connsiteY18" fmla="*/ 1456134 h 1543391"/>
              <a:gd name="connsiteX19" fmla="*/ 748305 w 1542756"/>
              <a:gd name="connsiteY19" fmla="*/ 1347735 h 1543391"/>
              <a:gd name="connsiteX20" fmla="*/ 603727 w 1542756"/>
              <a:gd name="connsiteY20" fmla="*/ 1213325 h 1543391"/>
              <a:gd name="connsiteX21" fmla="*/ 457825 w 1542756"/>
              <a:gd name="connsiteY21" fmla="*/ 1347735 h 1543391"/>
              <a:gd name="connsiteX22" fmla="*/ 525669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08995 h 1543391"/>
              <a:gd name="connsiteX29" fmla="*/ 196131 w 1542756"/>
              <a:gd name="connsiteY29" fmla="*/ 1081546 h 1543391"/>
              <a:gd name="connsiteX30" fmla="*/ 330541 w 1542756"/>
              <a:gd name="connsiteY30" fmla="*/ 936966 h 1543391"/>
              <a:gd name="connsiteX31" fmla="*/ 199188 w 1542756"/>
              <a:gd name="connsiteY31" fmla="*/ 792385 h 1543391"/>
              <a:gd name="connsiteX32" fmla="*/ 84678 w 1542756"/>
              <a:gd name="connsiteY32" fmla="*/ 861881 h 1543391"/>
              <a:gd name="connsiteX33" fmla="*/ 10241 w 1542756"/>
              <a:gd name="connsiteY33" fmla="*/ 868456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9331"/>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698836" y="1543391"/>
                </a:lnTo>
                <a:lnTo>
                  <a:pt x="677999" y="1527864"/>
                </a:lnTo>
                <a:cubicBezTo>
                  <a:pt x="662635" y="1506954"/>
                  <a:pt x="660705" y="1476844"/>
                  <a:pt x="675755" y="1456134"/>
                </a:cubicBezTo>
                <a:cubicBezTo>
                  <a:pt x="715839" y="1431980"/>
                  <a:pt x="742485" y="1394823"/>
                  <a:pt x="748305" y="1347735"/>
                </a:cubicBezTo>
                <a:cubicBezTo>
                  <a:pt x="748014" y="1273145"/>
                  <a:pt x="688070" y="1204075"/>
                  <a:pt x="603727" y="1213325"/>
                </a:cubicBezTo>
                <a:cubicBezTo>
                  <a:pt x="553497" y="1213325"/>
                  <a:pt x="464104" y="1254669"/>
                  <a:pt x="457825" y="1347735"/>
                </a:cubicBezTo>
                <a:cubicBezTo>
                  <a:pt x="464103" y="1395032"/>
                  <a:pt x="480798" y="1425622"/>
                  <a:pt x="525669" y="1456051"/>
                </a:cubicBezTo>
                <a:cubicBezTo>
                  <a:pt x="543374" y="1478105"/>
                  <a:pt x="547290" y="1508067"/>
                  <a:pt x="530889" y="1529038"/>
                </a:cubicBezTo>
                <a:lnTo>
                  <a:pt x="510900" y="1543391"/>
                </a:lnTo>
                <a:lnTo>
                  <a:pt x="0" y="1543391"/>
                </a:lnTo>
                <a:lnTo>
                  <a:pt x="0" y="1030456"/>
                </a:lnTo>
                <a:lnTo>
                  <a:pt x="14829" y="1009804"/>
                </a:lnTo>
                <a:cubicBezTo>
                  <a:pt x="35799" y="993403"/>
                  <a:pt x="62624" y="991290"/>
                  <a:pt x="84678" y="1008995"/>
                </a:cubicBezTo>
                <a:cubicBezTo>
                  <a:pt x="108831" y="1049079"/>
                  <a:pt x="152098" y="1082346"/>
                  <a:pt x="196131" y="1081546"/>
                </a:cubicBezTo>
                <a:cubicBezTo>
                  <a:pt x="264609" y="1074635"/>
                  <a:pt x="330543" y="1017245"/>
                  <a:pt x="330541" y="936966"/>
                </a:cubicBezTo>
                <a:cubicBezTo>
                  <a:pt x="330541" y="887245"/>
                  <a:pt x="285644" y="783218"/>
                  <a:pt x="199188" y="792385"/>
                </a:cubicBezTo>
                <a:cubicBezTo>
                  <a:pt x="140571" y="789329"/>
                  <a:pt x="114943" y="824853"/>
                  <a:pt x="84678" y="861881"/>
                </a:cubicBezTo>
                <a:cubicBezTo>
                  <a:pt x="63967" y="876931"/>
                  <a:pt x="31151" y="883820"/>
                  <a:pt x="10241" y="868456"/>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088DAD"/>
          </a:solidFill>
          <a:ln w="0" cap="flat" cmpd="sng" algn="ctr">
            <a:solidFill>
              <a:sysClr val="window" lastClr="FFFFFF"/>
            </a:solidFill>
            <a:prstDash val="solid"/>
            <a:miter lim="800000"/>
          </a:ln>
          <a:effectLst/>
        </p:spPr>
        <p:txBody>
          <a:bodyPr anchor="ctr"/>
          <a:lstStyle/>
          <a:p>
            <a:pPr algn="ctr" defTabSz="685966">
              <a:defRPr/>
            </a:pPr>
            <a:endParaRPr lang="en-US" sz="1051" kern="0">
              <a:solidFill>
                <a:prstClr val="white"/>
              </a:solidFill>
              <a:latin typeface="Calibri"/>
            </a:endParaRPr>
          </a:p>
        </p:txBody>
      </p:sp>
      <p:sp>
        <p:nvSpPr>
          <p:cNvPr id="206" name="Freeform 205">
            <a:extLst>
              <a:ext uri="{FF2B5EF4-FFF2-40B4-BE49-F238E27FC236}">
                <a16:creationId xmlns:a16="http://schemas.microsoft.com/office/drawing/2014/main" id="{96267658-4B09-FECA-C309-1608C70EE2E4}"/>
              </a:ext>
            </a:extLst>
          </p:cNvPr>
          <p:cNvSpPr/>
          <p:nvPr/>
        </p:nvSpPr>
        <p:spPr>
          <a:xfrm flipH="1">
            <a:off x="4394553" y="3711255"/>
            <a:ext cx="781253" cy="781253"/>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55769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7734 w 1542756"/>
              <a:gd name="connsiteY27" fmla="*/ 1015107 h 1543391"/>
              <a:gd name="connsiteX28" fmla="*/ 196131 w 1542756"/>
              <a:gd name="connsiteY28" fmla="*/ 1084600 h 1543391"/>
              <a:gd name="connsiteX29" fmla="*/ 330541 w 1542756"/>
              <a:gd name="connsiteY29" fmla="*/ 936966 h 1543391"/>
              <a:gd name="connsiteX30" fmla="*/ 196131 w 1542756"/>
              <a:gd name="connsiteY30" fmla="*/ 789332 h 1543391"/>
              <a:gd name="connsiteX31" fmla="*/ 84678 w 1542756"/>
              <a:gd name="connsiteY31" fmla="*/ 861880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621423 w 1542756"/>
              <a:gd name="connsiteY19" fmla="*/ 1237787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7734 w 1542756"/>
              <a:gd name="connsiteY28" fmla="*/ 1015107 h 1543391"/>
              <a:gd name="connsiteX29" fmla="*/ 196131 w 1542756"/>
              <a:gd name="connsiteY29" fmla="*/ 1084600 h 1543391"/>
              <a:gd name="connsiteX30" fmla="*/ 330541 w 1542756"/>
              <a:gd name="connsiteY30" fmla="*/ 936966 h 1543391"/>
              <a:gd name="connsiteX31" fmla="*/ 196131 w 1542756"/>
              <a:gd name="connsiteY31" fmla="*/ 789332 h 1543391"/>
              <a:gd name="connsiteX32" fmla="*/ 84678 w 1542756"/>
              <a:gd name="connsiteY32" fmla="*/ 861880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7734 w 1542756"/>
              <a:gd name="connsiteY27" fmla="*/ 1015107 h 1543391"/>
              <a:gd name="connsiteX28" fmla="*/ 196131 w 1542756"/>
              <a:gd name="connsiteY28" fmla="*/ 1084600 h 1543391"/>
              <a:gd name="connsiteX29" fmla="*/ 330541 w 1542756"/>
              <a:gd name="connsiteY29" fmla="*/ 936966 h 1543391"/>
              <a:gd name="connsiteX30" fmla="*/ 196131 w 1542756"/>
              <a:gd name="connsiteY30" fmla="*/ 789332 h 1543391"/>
              <a:gd name="connsiteX31" fmla="*/ 84678 w 1542756"/>
              <a:gd name="connsiteY31" fmla="*/ 861880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457825 w 1542756"/>
              <a:gd name="connsiteY19" fmla="*/ 1347735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7734 w 1542756"/>
              <a:gd name="connsiteY26" fmla="*/ 1015107 h 1543391"/>
              <a:gd name="connsiteX27" fmla="*/ 196131 w 1542756"/>
              <a:gd name="connsiteY27" fmla="*/ 1084600 h 1543391"/>
              <a:gd name="connsiteX28" fmla="*/ 330541 w 1542756"/>
              <a:gd name="connsiteY28" fmla="*/ 936966 h 1543391"/>
              <a:gd name="connsiteX29" fmla="*/ 196131 w 1542756"/>
              <a:gd name="connsiteY29" fmla="*/ 789332 h 1543391"/>
              <a:gd name="connsiteX30" fmla="*/ 84678 w 1542756"/>
              <a:gd name="connsiteY30" fmla="*/ 861880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522614 w 1542756"/>
              <a:gd name="connsiteY19" fmla="*/ 1456051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7734 w 1542756"/>
              <a:gd name="connsiteY25" fmla="*/ 1015107 h 1543391"/>
              <a:gd name="connsiteX26" fmla="*/ 196131 w 1542756"/>
              <a:gd name="connsiteY26" fmla="*/ 1084600 h 1543391"/>
              <a:gd name="connsiteX27" fmla="*/ 330541 w 1542756"/>
              <a:gd name="connsiteY27" fmla="*/ 936966 h 1543391"/>
              <a:gd name="connsiteX28" fmla="*/ 196131 w 1542756"/>
              <a:gd name="connsiteY28" fmla="*/ 789332 h 1543391"/>
              <a:gd name="connsiteX29" fmla="*/ 84678 w 1542756"/>
              <a:gd name="connsiteY29" fmla="*/ 861880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7734 w 1542756"/>
              <a:gd name="connsiteY24" fmla="*/ 1015107 h 1543391"/>
              <a:gd name="connsiteX25" fmla="*/ 196131 w 1542756"/>
              <a:gd name="connsiteY25" fmla="*/ 1084600 h 1543391"/>
              <a:gd name="connsiteX26" fmla="*/ 330541 w 1542756"/>
              <a:gd name="connsiteY26" fmla="*/ 936966 h 1543391"/>
              <a:gd name="connsiteX27" fmla="*/ 196131 w 1542756"/>
              <a:gd name="connsiteY27" fmla="*/ 789332 h 1543391"/>
              <a:gd name="connsiteX28" fmla="*/ 84678 w 1542756"/>
              <a:gd name="connsiteY28" fmla="*/ 861880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7734 w 1542756"/>
              <a:gd name="connsiteY23" fmla="*/ 1015107 h 1543391"/>
              <a:gd name="connsiteX24" fmla="*/ 196131 w 1542756"/>
              <a:gd name="connsiteY24" fmla="*/ 1084600 h 1543391"/>
              <a:gd name="connsiteX25" fmla="*/ 330541 w 1542756"/>
              <a:gd name="connsiteY25" fmla="*/ 936966 h 1543391"/>
              <a:gd name="connsiteX26" fmla="*/ 196131 w 1542756"/>
              <a:gd name="connsiteY26" fmla="*/ 789332 h 1543391"/>
              <a:gd name="connsiteX27" fmla="*/ 84678 w 1542756"/>
              <a:gd name="connsiteY27" fmla="*/ 861880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56239 w 1542756"/>
              <a:gd name="connsiteY18" fmla="*/ 1527917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7734 w 1542756"/>
              <a:gd name="connsiteY24" fmla="*/ 1015107 h 1543391"/>
              <a:gd name="connsiteX25" fmla="*/ 196131 w 1542756"/>
              <a:gd name="connsiteY25" fmla="*/ 1084600 h 1543391"/>
              <a:gd name="connsiteX26" fmla="*/ 330541 w 1542756"/>
              <a:gd name="connsiteY26" fmla="*/ 936966 h 1543391"/>
              <a:gd name="connsiteX27" fmla="*/ 196131 w 1542756"/>
              <a:gd name="connsiteY27" fmla="*/ 789332 h 1543391"/>
              <a:gd name="connsiteX28" fmla="*/ 84678 w 1542756"/>
              <a:gd name="connsiteY28" fmla="*/ 861880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56239 w 1542756"/>
              <a:gd name="connsiteY18" fmla="*/ 1527917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7734 w 1542756"/>
              <a:gd name="connsiteY23" fmla="*/ 1015107 h 1543391"/>
              <a:gd name="connsiteX24" fmla="*/ 196131 w 1542756"/>
              <a:gd name="connsiteY24" fmla="*/ 1084600 h 1543391"/>
              <a:gd name="connsiteX25" fmla="*/ 330541 w 1542756"/>
              <a:gd name="connsiteY25" fmla="*/ 936966 h 1543391"/>
              <a:gd name="connsiteX26" fmla="*/ 196131 w 1542756"/>
              <a:gd name="connsiteY26" fmla="*/ 789332 h 1543391"/>
              <a:gd name="connsiteX27" fmla="*/ 84678 w 1542756"/>
              <a:gd name="connsiteY27" fmla="*/ 861880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56239 w 1542756"/>
              <a:gd name="connsiteY18" fmla="*/ 1527917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7734 w 1542756"/>
              <a:gd name="connsiteY22" fmla="*/ 1015107 h 1543391"/>
              <a:gd name="connsiteX23" fmla="*/ 196131 w 1542756"/>
              <a:gd name="connsiteY23" fmla="*/ 1084600 h 1543391"/>
              <a:gd name="connsiteX24" fmla="*/ 330541 w 1542756"/>
              <a:gd name="connsiteY24" fmla="*/ 936966 h 1543391"/>
              <a:gd name="connsiteX25" fmla="*/ 196131 w 1542756"/>
              <a:gd name="connsiteY25" fmla="*/ 789332 h 1543391"/>
              <a:gd name="connsiteX26" fmla="*/ 84678 w 1542756"/>
              <a:gd name="connsiteY26" fmla="*/ 861880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76600"/>
              <a:gd name="connsiteX1" fmla="*/ 754417 w 1542756"/>
              <a:gd name="connsiteY1" fmla="*/ 134410 h 1576600"/>
              <a:gd name="connsiteX2" fmla="*/ 687979 w 1542756"/>
              <a:gd name="connsiteY2" fmla="*/ 245864 h 1576600"/>
              <a:gd name="connsiteX3" fmla="*/ 677999 w 1542756"/>
              <a:gd name="connsiteY3" fmla="*/ 314539 h 1576600"/>
              <a:gd name="connsiteX4" fmla="*/ 699473 w 1542756"/>
              <a:gd name="connsiteY4" fmla="*/ 330541 h 1576600"/>
              <a:gd name="connsiteX5" fmla="*/ 1212215 w 1542756"/>
              <a:gd name="connsiteY5" fmla="*/ 330541 h 1576600"/>
              <a:gd name="connsiteX6" fmla="*/ 1212215 w 1542756"/>
              <a:gd name="connsiteY6" fmla="*/ 841219 h 1576600"/>
              <a:gd name="connsiteX7" fmla="*/ 1228217 w 1542756"/>
              <a:gd name="connsiteY7" fmla="*/ 862694 h 1576600"/>
              <a:gd name="connsiteX8" fmla="*/ 1296893 w 1542756"/>
              <a:gd name="connsiteY8" fmla="*/ 852714 h 1576600"/>
              <a:gd name="connsiteX9" fmla="*/ 1408346 w 1542756"/>
              <a:gd name="connsiteY9" fmla="*/ 786276 h 1576600"/>
              <a:gd name="connsiteX10" fmla="*/ 1542756 w 1542756"/>
              <a:gd name="connsiteY10" fmla="*/ 936966 h 1576600"/>
              <a:gd name="connsiteX11" fmla="*/ 1408346 w 1542756"/>
              <a:gd name="connsiteY11" fmla="*/ 1087656 h 1576600"/>
              <a:gd name="connsiteX12" fmla="*/ 1296893 w 1542756"/>
              <a:gd name="connsiteY12" fmla="*/ 1021218 h 1576600"/>
              <a:gd name="connsiteX13" fmla="*/ 1227044 w 1542756"/>
              <a:gd name="connsiteY13" fmla="*/ 1009804 h 1576600"/>
              <a:gd name="connsiteX14" fmla="*/ 1212215 w 1542756"/>
              <a:gd name="connsiteY14" fmla="*/ 1030456 h 1576600"/>
              <a:gd name="connsiteX15" fmla="*/ 1212215 w 1542756"/>
              <a:gd name="connsiteY15" fmla="*/ 1543391 h 1576600"/>
              <a:gd name="connsiteX16" fmla="*/ 698836 w 1542756"/>
              <a:gd name="connsiteY16" fmla="*/ 1543391 h 1576600"/>
              <a:gd name="connsiteX17" fmla="*/ 677999 w 1542756"/>
              <a:gd name="connsiteY17" fmla="*/ 1527864 h 1576600"/>
              <a:gd name="connsiteX18" fmla="*/ 0 w 1542756"/>
              <a:gd name="connsiteY18" fmla="*/ 1543391 h 1576600"/>
              <a:gd name="connsiteX19" fmla="*/ 0 w 1542756"/>
              <a:gd name="connsiteY19" fmla="*/ 1030456 h 1576600"/>
              <a:gd name="connsiteX20" fmla="*/ 14829 w 1542756"/>
              <a:gd name="connsiteY20" fmla="*/ 1009804 h 1576600"/>
              <a:gd name="connsiteX21" fmla="*/ 87734 w 1542756"/>
              <a:gd name="connsiteY21" fmla="*/ 1015107 h 1576600"/>
              <a:gd name="connsiteX22" fmla="*/ 196131 w 1542756"/>
              <a:gd name="connsiteY22" fmla="*/ 1084600 h 1576600"/>
              <a:gd name="connsiteX23" fmla="*/ 330541 w 1542756"/>
              <a:gd name="connsiteY23" fmla="*/ 936966 h 1576600"/>
              <a:gd name="connsiteX24" fmla="*/ 196131 w 1542756"/>
              <a:gd name="connsiteY24" fmla="*/ 789332 h 1576600"/>
              <a:gd name="connsiteX25" fmla="*/ 84678 w 1542756"/>
              <a:gd name="connsiteY25" fmla="*/ 861880 h 1576600"/>
              <a:gd name="connsiteX26" fmla="*/ 16002 w 1542756"/>
              <a:gd name="connsiteY26" fmla="*/ 862694 h 1576600"/>
              <a:gd name="connsiteX27" fmla="*/ 0 w 1542756"/>
              <a:gd name="connsiteY27" fmla="*/ 841219 h 1576600"/>
              <a:gd name="connsiteX28" fmla="*/ 0 w 1542756"/>
              <a:gd name="connsiteY28" fmla="*/ 330541 h 1576600"/>
              <a:gd name="connsiteX29" fmla="*/ 510238 w 1542756"/>
              <a:gd name="connsiteY29" fmla="*/ 330541 h 1576600"/>
              <a:gd name="connsiteX30" fmla="*/ 530889 w 1542756"/>
              <a:gd name="connsiteY30" fmla="*/ 315713 h 1576600"/>
              <a:gd name="connsiteX31" fmla="*/ 519475 w 1542756"/>
              <a:gd name="connsiteY31" fmla="*/ 245864 h 1576600"/>
              <a:gd name="connsiteX32" fmla="*/ 453037 w 1542756"/>
              <a:gd name="connsiteY32" fmla="*/ 134410 h 1576600"/>
              <a:gd name="connsiteX33" fmla="*/ 603727 w 1542756"/>
              <a:gd name="connsiteY33" fmla="*/ 0 h 1576600"/>
              <a:gd name="connsiteX0" fmla="*/ 603727 w 1542756"/>
              <a:gd name="connsiteY0" fmla="*/ 0 h 1576600"/>
              <a:gd name="connsiteX1" fmla="*/ 754417 w 1542756"/>
              <a:gd name="connsiteY1" fmla="*/ 134410 h 1576600"/>
              <a:gd name="connsiteX2" fmla="*/ 687979 w 1542756"/>
              <a:gd name="connsiteY2" fmla="*/ 245864 h 1576600"/>
              <a:gd name="connsiteX3" fmla="*/ 677999 w 1542756"/>
              <a:gd name="connsiteY3" fmla="*/ 314539 h 1576600"/>
              <a:gd name="connsiteX4" fmla="*/ 699473 w 1542756"/>
              <a:gd name="connsiteY4" fmla="*/ 330541 h 1576600"/>
              <a:gd name="connsiteX5" fmla="*/ 1212215 w 1542756"/>
              <a:gd name="connsiteY5" fmla="*/ 330541 h 1576600"/>
              <a:gd name="connsiteX6" fmla="*/ 1212215 w 1542756"/>
              <a:gd name="connsiteY6" fmla="*/ 841219 h 1576600"/>
              <a:gd name="connsiteX7" fmla="*/ 1228217 w 1542756"/>
              <a:gd name="connsiteY7" fmla="*/ 862694 h 1576600"/>
              <a:gd name="connsiteX8" fmla="*/ 1296893 w 1542756"/>
              <a:gd name="connsiteY8" fmla="*/ 852714 h 1576600"/>
              <a:gd name="connsiteX9" fmla="*/ 1408346 w 1542756"/>
              <a:gd name="connsiteY9" fmla="*/ 786276 h 1576600"/>
              <a:gd name="connsiteX10" fmla="*/ 1542756 w 1542756"/>
              <a:gd name="connsiteY10" fmla="*/ 936966 h 1576600"/>
              <a:gd name="connsiteX11" fmla="*/ 1408346 w 1542756"/>
              <a:gd name="connsiteY11" fmla="*/ 1087656 h 1576600"/>
              <a:gd name="connsiteX12" fmla="*/ 1296893 w 1542756"/>
              <a:gd name="connsiteY12" fmla="*/ 1021218 h 1576600"/>
              <a:gd name="connsiteX13" fmla="*/ 1227044 w 1542756"/>
              <a:gd name="connsiteY13" fmla="*/ 1009804 h 1576600"/>
              <a:gd name="connsiteX14" fmla="*/ 1212215 w 1542756"/>
              <a:gd name="connsiteY14" fmla="*/ 1030456 h 1576600"/>
              <a:gd name="connsiteX15" fmla="*/ 1212215 w 1542756"/>
              <a:gd name="connsiteY15" fmla="*/ 1543391 h 1576600"/>
              <a:gd name="connsiteX16" fmla="*/ 677999 w 1542756"/>
              <a:gd name="connsiteY16" fmla="*/ 1527864 h 1576600"/>
              <a:gd name="connsiteX17" fmla="*/ 0 w 1542756"/>
              <a:gd name="connsiteY17" fmla="*/ 1543391 h 1576600"/>
              <a:gd name="connsiteX18" fmla="*/ 0 w 1542756"/>
              <a:gd name="connsiteY18" fmla="*/ 1030456 h 1576600"/>
              <a:gd name="connsiteX19" fmla="*/ 14829 w 1542756"/>
              <a:gd name="connsiteY19" fmla="*/ 1009804 h 1576600"/>
              <a:gd name="connsiteX20" fmla="*/ 87734 w 1542756"/>
              <a:gd name="connsiteY20" fmla="*/ 1015107 h 1576600"/>
              <a:gd name="connsiteX21" fmla="*/ 196131 w 1542756"/>
              <a:gd name="connsiteY21" fmla="*/ 1084600 h 1576600"/>
              <a:gd name="connsiteX22" fmla="*/ 330541 w 1542756"/>
              <a:gd name="connsiteY22" fmla="*/ 936966 h 1576600"/>
              <a:gd name="connsiteX23" fmla="*/ 196131 w 1542756"/>
              <a:gd name="connsiteY23" fmla="*/ 789332 h 1576600"/>
              <a:gd name="connsiteX24" fmla="*/ 84678 w 1542756"/>
              <a:gd name="connsiteY24" fmla="*/ 861880 h 1576600"/>
              <a:gd name="connsiteX25" fmla="*/ 16002 w 1542756"/>
              <a:gd name="connsiteY25" fmla="*/ 862694 h 1576600"/>
              <a:gd name="connsiteX26" fmla="*/ 0 w 1542756"/>
              <a:gd name="connsiteY26" fmla="*/ 841219 h 1576600"/>
              <a:gd name="connsiteX27" fmla="*/ 0 w 1542756"/>
              <a:gd name="connsiteY27" fmla="*/ 330541 h 1576600"/>
              <a:gd name="connsiteX28" fmla="*/ 510238 w 1542756"/>
              <a:gd name="connsiteY28" fmla="*/ 330541 h 1576600"/>
              <a:gd name="connsiteX29" fmla="*/ 530889 w 1542756"/>
              <a:gd name="connsiteY29" fmla="*/ 315713 h 1576600"/>
              <a:gd name="connsiteX30" fmla="*/ 519475 w 1542756"/>
              <a:gd name="connsiteY30" fmla="*/ 245864 h 1576600"/>
              <a:gd name="connsiteX31" fmla="*/ 453037 w 1542756"/>
              <a:gd name="connsiteY31" fmla="*/ 134410 h 1576600"/>
              <a:gd name="connsiteX32" fmla="*/ 603727 w 1542756"/>
              <a:gd name="connsiteY32" fmla="*/ 0 h 1576600"/>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84600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84600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0961 w 1542756"/>
              <a:gd name="connsiteY18" fmla="*/ 998199 h 1543391"/>
              <a:gd name="connsiteX19" fmla="*/ 87734 w 1542756"/>
              <a:gd name="connsiteY19" fmla="*/ 1015107 h 1543391"/>
              <a:gd name="connsiteX20" fmla="*/ 196131 w 1542756"/>
              <a:gd name="connsiteY20" fmla="*/ 1072995 h 1543391"/>
              <a:gd name="connsiteX21" fmla="*/ 330541 w 1542756"/>
              <a:gd name="connsiteY21" fmla="*/ 936966 h 1543391"/>
              <a:gd name="connsiteX22" fmla="*/ 196131 w 1542756"/>
              <a:gd name="connsiteY22" fmla="*/ 789332 h 1543391"/>
              <a:gd name="connsiteX23" fmla="*/ 84678 w 1542756"/>
              <a:gd name="connsiteY23" fmla="*/ 861880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0961" y="998199"/>
                </a:lnTo>
                <a:cubicBezTo>
                  <a:pt x="31932" y="970193"/>
                  <a:pt x="65680" y="997402"/>
                  <a:pt x="87734" y="1015107"/>
                </a:cubicBezTo>
                <a:cubicBezTo>
                  <a:pt x="111887" y="1055191"/>
                  <a:pt x="149737" y="1072995"/>
                  <a:pt x="196131" y="1072995"/>
                </a:cubicBezTo>
                <a:cubicBezTo>
                  <a:pt x="280344" y="1089086"/>
                  <a:pt x="330541" y="984243"/>
                  <a:pt x="330541" y="936966"/>
                </a:cubicBezTo>
                <a:cubicBezTo>
                  <a:pt x="330541" y="889689"/>
                  <a:pt x="298222" y="790642"/>
                  <a:pt x="196131" y="789332"/>
                </a:cubicBezTo>
                <a:cubicBezTo>
                  <a:pt x="152097" y="794134"/>
                  <a:pt x="108831" y="821797"/>
                  <a:pt x="84678" y="861880"/>
                </a:cubicBezTo>
                <a:cubicBezTo>
                  <a:pt x="63967" y="876930"/>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088DAD"/>
          </a:solidFill>
          <a:ln w="0" cap="flat" cmpd="sng" algn="ctr">
            <a:solidFill>
              <a:sysClr val="window" lastClr="FFFFFF"/>
            </a:solidFill>
            <a:prstDash val="solid"/>
            <a:miter lim="800000"/>
          </a:ln>
          <a:effectLst/>
        </p:spPr>
        <p:txBody>
          <a:bodyPr anchor="ctr"/>
          <a:lstStyle/>
          <a:p>
            <a:pPr algn="ctr" defTabSz="685966">
              <a:defRPr/>
            </a:pPr>
            <a:endParaRPr lang="en-US" sz="1051" kern="0">
              <a:solidFill>
                <a:prstClr val="white"/>
              </a:solidFill>
              <a:latin typeface="Calibri"/>
            </a:endParaRPr>
          </a:p>
        </p:txBody>
      </p:sp>
      <p:sp>
        <p:nvSpPr>
          <p:cNvPr id="207" name="Freeform 206">
            <a:extLst>
              <a:ext uri="{FF2B5EF4-FFF2-40B4-BE49-F238E27FC236}">
                <a16:creationId xmlns:a16="http://schemas.microsoft.com/office/drawing/2014/main" id="{D2E601B4-591F-75B9-B886-D1B2C059B67E}"/>
              </a:ext>
            </a:extLst>
          </p:cNvPr>
          <p:cNvSpPr/>
          <p:nvPr/>
        </p:nvSpPr>
        <p:spPr>
          <a:xfrm>
            <a:off x="4764935" y="3468304"/>
            <a:ext cx="171495" cy="166731"/>
          </a:xfrm>
          <a:custGeom>
            <a:avLst/>
            <a:gdLst>
              <a:gd name="connsiteX0" fmla="*/ 118686 w 245249"/>
              <a:gd name="connsiteY0" fmla="*/ 244311 h 245090"/>
              <a:gd name="connsiteX1" fmla="*/ 120628 w 245249"/>
              <a:gd name="connsiteY1" fmla="*/ 244703 h 245090"/>
              <a:gd name="connsiteX2" fmla="*/ 118687 w 245249"/>
              <a:gd name="connsiteY2" fmla="*/ 244620 h 245090"/>
              <a:gd name="connsiteX3" fmla="*/ 136817 w 245249"/>
              <a:gd name="connsiteY3" fmla="*/ 244057 h 245090"/>
              <a:gd name="connsiteX4" fmla="*/ 135075 w 245249"/>
              <a:gd name="connsiteY4" fmla="*/ 244458 h 245090"/>
              <a:gd name="connsiteX5" fmla="*/ 132032 w 245249"/>
              <a:gd name="connsiteY5" fmla="*/ 244611 h 245090"/>
              <a:gd name="connsiteX6" fmla="*/ 141505 w 245249"/>
              <a:gd name="connsiteY6" fmla="*/ 242980 h 245090"/>
              <a:gd name="connsiteX7" fmla="*/ 139316 w 245249"/>
              <a:gd name="connsiteY7" fmla="*/ 243768 h 245090"/>
              <a:gd name="connsiteX8" fmla="*/ 136817 w 245249"/>
              <a:gd name="connsiteY8" fmla="*/ 244057 h 245090"/>
              <a:gd name="connsiteX9" fmla="*/ 188555 w 245249"/>
              <a:gd name="connsiteY9" fmla="*/ 225444 h 245090"/>
              <a:gd name="connsiteX10" fmla="*/ 186371 w 245249"/>
              <a:gd name="connsiteY10" fmla="*/ 226829 h 245090"/>
              <a:gd name="connsiteX11" fmla="*/ 184603 w 245249"/>
              <a:gd name="connsiteY11" fmla="*/ 227465 h 245090"/>
              <a:gd name="connsiteX12" fmla="*/ 193758 w 245249"/>
              <a:gd name="connsiteY12" fmla="*/ 222145 h 245090"/>
              <a:gd name="connsiteX13" fmla="*/ 191062 w 245249"/>
              <a:gd name="connsiteY13" fmla="*/ 224162 h 245090"/>
              <a:gd name="connsiteX14" fmla="*/ 188555 w 245249"/>
              <a:gd name="connsiteY14" fmla="*/ 225444 h 245090"/>
              <a:gd name="connsiteX15" fmla="*/ 240301 w 245249"/>
              <a:gd name="connsiteY15" fmla="*/ 156187 h 245090"/>
              <a:gd name="connsiteX16" fmla="*/ 239582 w 245249"/>
              <a:gd name="connsiteY16" fmla="*/ 158986 h 245090"/>
              <a:gd name="connsiteX17" fmla="*/ 238857 w 245249"/>
              <a:gd name="connsiteY17" fmla="*/ 160966 h 245090"/>
              <a:gd name="connsiteX18" fmla="*/ 242913 w 245249"/>
              <a:gd name="connsiteY18" fmla="*/ 145202 h 245090"/>
              <a:gd name="connsiteX19" fmla="*/ 242601 w 245249"/>
              <a:gd name="connsiteY19" fmla="*/ 147242 h 245090"/>
              <a:gd name="connsiteX20" fmla="*/ 241624 w 245249"/>
              <a:gd name="connsiteY20" fmla="*/ 151042 h 245090"/>
              <a:gd name="connsiteX21" fmla="*/ 244476 w 245249"/>
              <a:gd name="connsiteY21" fmla="*/ 134723 h 245090"/>
              <a:gd name="connsiteX22" fmla="*/ 244458 w 245249"/>
              <a:gd name="connsiteY22" fmla="*/ 135075 h 245090"/>
              <a:gd name="connsiteX23" fmla="*/ 243986 w 245249"/>
              <a:gd name="connsiteY23" fmla="*/ 138166 h 245090"/>
              <a:gd name="connsiteX24" fmla="*/ 125807 w 245249"/>
              <a:gd name="connsiteY24" fmla="*/ 134551 h 245090"/>
              <a:gd name="connsiteX25" fmla="*/ 205904 w 245249"/>
              <a:gd name="connsiteY25" fmla="*/ 212595 h 245090"/>
              <a:gd name="connsiteX26" fmla="*/ 179536 w 245249"/>
              <a:gd name="connsiteY26" fmla="*/ 229289 h 245090"/>
              <a:gd name="connsiteX27" fmla="*/ 184603 w 245249"/>
              <a:gd name="connsiteY27" fmla="*/ 227465 h 245090"/>
              <a:gd name="connsiteX28" fmla="*/ 173230 w 245249"/>
              <a:gd name="connsiteY28" fmla="*/ 233282 h 245090"/>
              <a:gd name="connsiteX29" fmla="*/ 169503 w 245249"/>
              <a:gd name="connsiteY29" fmla="*/ 235641 h 245090"/>
              <a:gd name="connsiteX30" fmla="*/ 167972 w 245249"/>
              <a:gd name="connsiteY30" fmla="*/ 235971 h 245090"/>
              <a:gd name="connsiteX31" fmla="*/ 164681 w 245249"/>
              <a:gd name="connsiteY31" fmla="*/ 237654 h 245090"/>
              <a:gd name="connsiteX32" fmla="*/ 141505 w 245249"/>
              <a:gd name="connsiteY32" fmla="*/ 242980 h 245090"/>
              <a:gd name="connsiteX33" fmla="*/ 150567 w 245249"/>
              <a:gd name="connsiteY33" fmla="*/ 239718 h 245090"/>
              <a:gd name="connsiteX34" fmla="*/ 126847 w 245249"/>
              <a:gd name="connsiteY34" fmla="*/ 244824 h 245090"/>
              <a:gd name="connsiteX35" fmla="*/ 131990 w 245249"/>
              <a:gd name="connsiteY35" fmla="*/ 244613 h 245090"/>
              <a:gd name="connsiteX36" fmla="*/ 126552 w 245249"/>
              <a:gd name="connsiteY36" fmla="*/ 244888 h 245090"/>
              <a:gd name="connsiteX37" fmla="*/ 125807 w 245249"/>
              <a:gd name="connsiteY37" fmla="*/ 245048 h 245090"/>
              <a:gd name="connsiteX38" fmla="*/ 125807 w 245249"/>
              <a:gd name="connsiteY38" fmla="*/ 244926 h 245090"/>
              <a:gd name="connsiteX39" fmla="*/ 122545 w 245249"/>
              <a:gd name="connsiteY39" fmla="*/ 245090 h 245090"/>
              <a:gd name="connsiteX40" fmla="*/ 120628 w 245249"/>
              <a:gd name="connsiteY40" fmla="*/ 244703 h 245090"/>
              <a:gd name="connsiteX41" fmla="*/ 125122 w 245249"/>
              <a:gd name="connsiteY41" fmla="*/ 244895 h 245090"/>
              <a:gd name="connsiteX42" fmla="*/ 125807 w 245249"/>
              <a:gd name="connsiteY42" fmla="*/ 244867 h 245090"/>
              <a:gd name="connsiteX43" fmla="*/ 213051 w 245249"/>
              <a:gd name="connsiteY43" fmla="*/ 39357 h 245090"/>
              <a:gd name="connsiteX44" fmla="*/ 245110 w 245249"/>
              <a:gd name="connsiteY44" fmla="*/ 127439 h 245090"/>
              <a:gd name="connsiteX45" fmla="*/ 235459 w 245249"/>
              <a:gd name="connsiteY45" fmla="*/ 170208 h 245090"/>
              <a:gd name="connsiteX46" fmla="*/ 235724 w 245249"/>
              <a:gd name="connsiteY46" fmla="*/ 169525 h 245090"/>
              <a:gd name="connsiteX47" fmla="*/ 235461 w 245249"/>
              <a:gd name="connsiteY47" fmla="*/ 170245 h 245090"/>
              <a:gd name="connsiteX48" fmla="*/ 235441 w 245249"/>
              <a:gd name="connsiteY48" fmla="*/ 170287 h 245090"/>
              <a:gd name="connsiteX49" fmla="*/ 235429 w 245249"/>
              <a:gd name="connsiteY49" fmla="*/ 170339 h 245090"/>
              <a:gd name="connsiteX50" fmla="*/ 235375 w 245249"/>
              <a:gd name="connsiteY50" fmla="*/ 170424 h 245090"/>
              <a:gd name="connsiteX51" fmla="*/ 235374 w 245249"/>
              <a:gd name="connsiteY51" fmla="*/ 170425 h 245090"/>
              <a:gd name="connsiteX52" fmla="*/ 235374 w 245249"/>
              <a:gd name="connsiteY52" fmla="*/ 170424 h 245090"/>
              <a:gd name="connsiteX53" fmla="*/ 212692 w 245249"/>
              <a:gd name="connsiteY53" fmla="*/ 205879 h 245090"/>
              <a:gd name="connsiteX54" fmla="*/ 129373 w 245249"/>
              <a:gd name="connsiteY54" fmla="*/ 120223 h 245090"/>
              <a:gd name="connsiteX55" fmla="*/ 206185 w 245249"/>
              <a:gd name="connsiteY55" fmla="*/ 33154 h 245090"/>
              <a:gd name="connsiteX56" fmla="*/ 209198 w 245249"/>
              <a:gd name="connsiteY56" fmla="*/ 35892 h 245090"/>
              <a:gd name="connsiteX57" fmla="*/ 209830 w 245249"/>
              <a:gd name="connsiteY57" fmla="*/ 36588 h 245090"/>
              <a:gd name="connsiteX58" fmla="*/ 122545 w 245249"/>
              <a:gd name="connsiteY58" fmla="*/ 0 h 245090"/>
              <a:gd name="connsiteX59" fmla="*/ 200496 w 245249"/>
              <a:gd name="connsiteY59" fmla="*/ 27983 h 245090"/>
              <a:gd name="connsiteX60" fmla="*/ 205941 w 245249"/>
              <a:gd name="connsiteY60" fmla="*/ 32932 h 245090"/>
              <a:gd name="connsiteX61" fmla="*/ 118546 w 245249"/>
              <a:gd name="connsiteY61" fmla="*/ 118869 h 245090"/>
              <a:gd name="connsiteX62" fmla="*/ 118686 w 245249"/>
              <a:gd name="connsiteY62" fmla="*/ 244311 h 245090"/>
              <a:gd name="connsiteX63" fmla="*/ 74845 w 245249"/>
              <a:gd name="connsiteY63" fmla="*/ 235460 h 245090"/>
              <a:gd name="connsiteX64" fmla="*/ 0 w 245249"/>
              <a:gd name="connsiteY64" fmla="*/ 122545 h 245090"/>
              <a:gd name="connsiteX65" fmla="*/ 122545 w 245249"/>
              <a:gd name="connsiteY65" fmla="*/ 0 h 24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5249" h="245090">
                <a:moveTo>
                  <a:pt x="118686" y="244311"/>
                </a:moveTo>
                <a:lnTo>
                  <a:pt x="120628" y="244703"/>
                </a:lnTo>
                <a:lnTo>
                  <a:pt x="118687" y="244620"/>
                </a:lnTo>
                <a:close/>
                <a:moveTo>
                  <a:pt x="136817" y="244057"/>
                </a:moveTo>
                <a:lnTo>
                  <a:pt x="135075" y="244458"/>
                </a:lnTo>
                <a:lnTo>
                  <a:pt x="132032" y="244611"/>
                </a:lnTo>
                <a:close/>
                <a:moveTo>
                  <a:pt x="141505" y="242980"/>
                </a:moveTo>
                <a:lnTo>
                  <a:pt x="139316" y="243768"/>
                </a:lnTo>
                <a:lnTo>
                  <a:pt x="136817" y="244057"/>
                </a:lnTo>
                <a:close/>
                <a:moveTo>
                  <a:pt x="188555" y="225444"/>
                </a:moveTo>
                <a:lnTo>
                  <a:pt x="186371" y="226829"/>
                </a:lnTo>
                <a:lnTo>
                  <a:pt x="184603" y="227465"/>
                </a:lnTo>
                <a:close/>
                <a:moveTo>
                  <a:pt x="193758" y="222145"/>
                </a:moveTo>
                <a:lnTo>
                  <a:pt x="191062" y="224162"/>
                </a:lnTo>
                <a:lnTo>
                  <a:pt x="188555" y="225444"/>
                </a:lnTo>
                <a:close/>
                <a:moveTo>
                  <a:pt x="240301" y="156187"/>
                </a:moveTo>
                <a:lnTo>
                  <a:pt x="239582" y="158986"/>
                </a:lnTo>
                <a:lnTo>
                  <a:pt x="238857" y="160966"/>
                </a:lnTo>
                <a:close/>
                <a:moveTo>
                  <a:pt x="242913" y="145202"/>
                </a:moveTo>
                <a:lnTo>
                  <a:pt x="242601" y="147242"/>
                </a:lnTo>
                <a:lnTo>
                  <a:pt x="241624" y="151042"/>
                </a:lnTo>
                <a:close/>
                <a:moveTo>
                  <a:pt x="244476" y="134723"/>
                </a:moveTo>
                <a:lnTo>
                  <a:pt x="244458" y="135075"/>
                </a:lnTo>
                <a:lnTo>
                  <a:pt x="243986" y="138166"/>
                </a:lnTo>
                <a:close/>
                <a:moveTo>
                  <a:pt x="125807" y="134551"/>
                </a:moveTo>
                <a:lnTo>
                  <a:pt x="205904" y="212595"/>
                </a:lnTo>
                <a:lnTo>
                  <a:pt x="179536" y="229289"/>
                </a:lnTo>
                <a:lnTo>
                  <a:pt x="184603" y="227465"/>
                </a:lnTo>
                <a:lnTo>
                  <a:pt x="173230" y="233282"/>
                </a:lnTo>
                <a:lnTo>
                  <a:pt x="169503" y="235641"/>
                </a:lnTo>
                <a:lnTo>
                  <a:pt x="167972" y="235971"/>
                </a:lnTo>
                <a:lnTo>
                  <a:pt x="164681" y="237654"/>
                </a:lnTo>
                <a:lnTo>
                  <a:pt x="141505" y="242980"/>
                </a:lnTo>
                <a:lnTo>
                  <a:pt x="150567" y="239718"/>
                </a:lnTo>
                <a:lnTo>
                  <a:pt x="126847" y="244824"/>
                </a:lnTo>
                <a:lnTo>
                  <a:pt x="131990" y="244613"/>
                </a:lnTo>
                <a:lnTo>
                  <a:pt x="126552" y="244888"/>
                </a:lnTo>
                <a:lnTo>
                  <a:pt x="125807" y="245048"/>
                </a:lnTo>
                <a:lnTo>
                  <a:pt x="125807" y="244926"/>
                </a:lnTo>
                <a:lnTo>
                  <a:pt x="122545" y="245090"/>
                </a:lnTo>
                <a:lnTo>
                  <a:pt x="120628" y="244703"/>
                </a:lnTo>
                <a:lnTo>
                  <a:pt x="125122" y="244895"/>
                </a:lnTo>
                <a:lnTo>
                  <a:pt x="125807" y="244867"/>
                </a:lnTo>
                <a:close/>
                <a:moveTo>
                  <a:pt x="213051" y="39357"/>
                </a:moveTo>
                <a:cubicBezTo>
                  <a:pt x="237207" y="65926"/>
                  <a:pt x="246532" y="97487"/>
                  <a:pt x="245110" y="127439"/>
                </a:cubicBezTo>
                <a:lnTo>
                  <a:pt x="235459" y="170208"/>
                </a:lnTo>
                <a:lnTo>
                  <a:pt x="235724" y="169525"/>
                </a:lnTo>
                <a:lnTo>
                  <a:pt x="235461" y="170245"/>
                </a:lnTo>
                <a:lnTo>
                  <a:pt x="235441" y="170287"/>
                </a:lnTo>
                <a:lnTo>
                  <a:pt x="235429" y="170339"/>
                </a:lnTo>
                <a:lnTo>
                  <a:pt x="235375" y="170424"/>
                </a:lnTo>
                <a:lnTo>
                  <a:pt x="235374" y="170425"/>
                </a:lnTo>
                <a:lnTo>
                  <a:pt x="235374" y="170424"/>
                </a:lnTo>
                <a:lnTo>
                  <a:pt x="212692" y="205879"/>
                </a:lnTo>
                <a:lnTo>
                  <a:pt x="129373" y="120223"/>
                </a:lnTo>
                <a:close/>
                <a:moveTo>
                  <a:pt x="206185" y="33154"/>
                </a:moveTo>
                <a:lnTo>
                  <a:pt x="209198" y="35892"/>
                </a:lnTo>
                <a:lnTo>
                  <a:pt x="209830" y="36588"/>
                </a:lnTo>
                <a:close/>
                <a:moveTo>
                  <a:pt x="122545" y="0"/>
                </a:moveTo>
                <a:cubicBezTo>
                  <a:pt x="152156" y="0"/>
                  <a:pt x="179313" y="10501"/>
                  <a:pt x="200496" y="27983"/>
                </a:cubicBezTo>
                <a:lnTo>
                  <a:pt x="205941" y="32932"/>
                </a:lnTo>
                <a:lnTo>
                  <a:pt x="118546" y="118869"/>
                </a:lnTo>
                <a:lnTo>
                  <a:pt x="118686" y="244311"/>
                </a:lnTo>
                <a:lnTo>
                  <a:pt x="74845" y="235460"/>
                </a:lnTo>
                <a:cubicBezTo>
                  <a:pt x="30862" y="216857"/>
                  <a:pt x="0" y="173305"/>
                  <a:pt x="0" y="122545"/>
                </a:cubicBezTo>
                <a:cubicBezTo>
                  <a:pt x="0" y="54865"/>
                  <a:pt x="54865" y="0"/>
                  <a:pt x="122545" y="0"/>
                </a:cubicBezTo>
                <a:close/>
              </a:path>
            </a:pathLst>
          </a:custGeom>
          <a:solidFill>
            <a:sysClr val="window" lastClr="FFFFFF"/>
          </a:solidFill>
          <a:ln w="12700" cap="flat" cmpd="sng" algn="ctr">
            <a:noFill/>
            <a:prstDash val="solid"/>
            <a:miter lim="800000"/>
          </a:ln>
          <a:effectLst/>
        </p:spPr>
        <p:txBody>
          <a:bodyPr anchor="ctr"/>
          <a:lstStyle/>
          <a:p>
            <a:pPr algn="ctr" defTabSz="685966">
              <a:defRPr/>
            </a:pPr>
            <a:endParaRPr lang="en-US" sz="1200" kern="0">
              <a:solidFill>
                <a:prstClr val="white"/>
              </a:solidFill>
            </a:endParaRPr>
          </a:p>
        </p:txBody>
      </p:sp>
      <p:sp>
        <p:nvSpPr>
          <p:cNvPr id="208" name="Freeform 207">
            <a:extLst>
              <a:ext uri="{FF2B5EF4-FFF2-40B4-BE49-F238E27FC236}">
                <a16:creationId xmlns:a16="http://schemas.microsoft.com/office/drawing/2014/main" id="{828B1FF3-9C71-2E20-1E17-00AAD94A009B}"/>
              </a:ext>
            </a:extLst>
          </p:cNvPr>
          <p:cNvSpPr/>
          <p:nvPr/>
        </p:nvSpPr>
        <p:spPr>
          <a:xfrm flipH="1">
            <a:off x="4117069" y="4073297"/>
            <a:ext cx="169113" cy="196504"/>
          </a:xfrm>
          <a:custGeom>
            <a:avLst/>
            <a:gdLst>
              <a:gd name="connsiteX0" fmla="*/ 699292 w 2032983"/>
              <a:gd name="connsiteY0" fmla="*/ 790084 h 2412470"/>
              <a:gd name="connsiteX1" fmla="*/ 775544 w 2032983"/>
              <a:gd name="connsiteY1" fmla="*/ 873268 h 2412470"/>
              <a:gd name="connsiteX2" fmla="*/ 912131 w 2032983"/>
              <a:gd name="connsiteY2" fmla="*/ 876349 h 2412470"/>
              <a:gd name="connsiteX3" fmla="*/ 932670 w 2032983"/>
              <a:gd name="connsiteY3" fmla="*/ 896888 h 2412470"/>
              <a:gd name="connsiteX4" fmla="*/ 935751 w 2032983"/>
              <a:gd name="connsiteY4" fmla="*/ 1042719 h 2412470"/>
              <a:gd name="connsiteX5" fmla="*/ 932670 w 2032983"/>
              <a:gd name="connsiteY5" fmla="*/ 1190602 h 2412470"/>
              <a:gd name="connsiteX6" fmla="*/ 932670 w 2032983"/>
              <a:gd name="connsiteY6" fmla="*/ 1330269 h 2412470"/>
              <a:gd name="connsiteX7" fmla="*/ 912131 w 2032983"/>
              <a:gd name="connsiteY7" fmla="*/ 1350808 h 2412470"/>
              <a:gd name="connsiteX8" fmla="*/ 775544 w 2032983"/>
              <a:gd name="connsiteY8" fmla="*/ 1344648 h 2412470"/>
              <a:gd name="connsiteX9" fmla="*/ 615338 w 2032983"/>
              <a:gd name="connsiteY9" fmla="*/ 1347729 h 2412470"/>
              <a:gd name="connsiteX10" fmla="*/ 472588 w 2032983"/>
              <a:gd name="connsiteY10" fmla="*/ 1350808 h 2412470"/>
              <a:gd name="connsiteX11" fmla="*/ 452050 w 2032983"/>
              <a:gd name="connsiteY11" fmla="*/ 1330269 h 2412470"/>
              <a:gd name="connsiteX12" fmla="*/ 452050 w 2032983"/>
              <a:gd name="connsiteY12" fmla="*/ 1165955 h 2412470"/>
              <a:gd name="connsiteX13" fmla="*/ 455131 w 2032983"/>
              <a:gd name="connsiteY13" fmla="*/ 1042719 h 2412470"/>
              <a:gd name="connsiteX14" fmla="*/ 452050 w 2032983"/>
              <a:gd name="connsiteY14" fmla="*/ 896888 h 2412470"/>
              <a:gd name="connsiteX15" fmla="*/ 472588 w 2032983"/>
              <a:gd name="connsiteY15" fmla="*/ 876349 h 2412470"/>
              <a:gd name="connsiteX16" fmla="*/ 609176 w 2032983"/>
              <a:gd name="connsiteY16" fmla="*/ 873268 h 2412470"/>
              <a:gd name="connsiteX17" fmla="*/ 699292 w 2032983"/>
              <a:gd name="connsiteY17" fmla="*/ 790084 h 2412470"/>
              <a:gd name="connsiteX18" fmla="*/ 1373906 w 2032983"/>
              <a:gd name="connsiteY18" fmla="*/ 789516 h 2412470"/>
              <a:gd name="connsiteX19" fmla="*/ 1477324 w 2032983"/>
              <a:gd name="connsiteY19" fmla="*/ 794959 h 2412470"/>
              <a:gd name="connsiteX20" fmla="*/ 1497864 w 2032983"/>
              <a:gd name="connsiteY20" fmla="*/ 815497 h 2412470"/>
              <a:gd name="connsiteX21" fmla="*/ 1500943 w 2032983"/>
              <a:gd name="connsiteY21" fmla="*/ 952085 h 2412470"/>
              <a:gd name="connsiteX22" fmla="*/ 1496014 w 2032983"/>
              <a:gd name="connsiteY22" fmla="*/ 1108595 h 2412470"/>
              <a:gd name="connsiteX23" fmla="*/ 1497864 w 2032983"/>
              <a:gd name="connsiteY23" fmla="*/ 1255040 h 2412470"/>
              <a:gd name="connsiteX24" fmla="*/ 1477324 w 2032983"/>
              <a:gd name="connsiteY24" fmla="*/ 1275579 h 2412470"/>
              <a:gd name="connsiteX25" fmla="*/ 1340119 w 2032983"/>
              <a:gd name="connsiteY25" fmla="*/ 1272498 h 2412470"/>
              <a:gd name="connsiteX26" fmla="*/ 1173751 w 2032983"/>
              <a:gd name="connsiteY26" fmla="*/ 1275579 h 2412470"/>
              <a:gd name="connsiteX27" fmla="*/ 1043945 w 2032983"/>
              <a:gd name="connsiteY27" fmla="*/ 1275579 h 2412470"/>
              <a:gd name="connsiteX28" fmla="*/ 1023404 w 2032983"/>
              <a:gd name="connsiteY28" fmla="*/ 1255040 h 2412470"/>
              <a:gd name="connsiteX29" fmla="*/ 1034495 w 2032983"/>
              <a:gd name="connsiteY29" fmla="*/ 1093806 h 2412470"/>
              <a:gd name="connsiteX30" fmla="*/ 1026483 w 2032983"/>
              <a:gd name="connsiteY30" fmla="*/ 953318 h 2412470"/>
              <a:gd name="connsiteX31" fmla="*/ 1023404 w 2032983"/>
              <a:gd name="connsiteY31" fmla="*/ 815497 h 2412470"/>
              <a:gd name="connsiteX32" fmla="*/ 1043945 w 2032983"/>
              <a:gd name="connsiteY32" fmla="*/ 794959 h 2412470"/>
              <a:gd name="connsiteX33" fmla="*/ 1175909 w 2032983"/>
              <a:gd name="connsiteY33" fmla="*/ 793418 h 2412470"/>
              <a:gd name="connsiteX34" fmla="*/ 1373906 w 2032983"/>
              <a:gd name="connsiteY34" fmla="*/ 789516 h 2412470"/>
              <a:gd name="connsiteX35" fmla="*/ 622908 w 2032983"/>
              <a:gd name="connsiteY35" fmla="*/ 293010 h 2412470"/>
              <a:gd name="connsiteX36" fmla="*/ 723073 w 2032983"/>
              <a:gd name="connsiteY36" fmla="*/ 294597 h 2412470"/>
              <a:gd name="connsiteX37" fmla="*/ 846309 w 2032983"/>
              <a:gd name="connsiteY37" fmla="*/ 297678 h 2412470"/>
              <a:gd name="connsiteX38" fmla="*/ 992141 w 2032983"/>
              <a:gd name="connsiteY38" fmla="*/ 294599 h 2412470"/>
              <a:gd name="connsiteX39" fmla="*/ 1012679 w 2032983"/>
              <a:gd name="connsiteY39" fmla="*/ 315138 h 2412470"/>
              <a:gd name="connsiteX40" fmla="*/ 1015760 w 2032983"/>
              <a:gd name="connsiteY40" fmla="*/ 451726 h 2412470"/>
              <a:gd name="connsiteX41" fmla="*/ 1015760 w 2032983"/>
              <a:gd name="connsiteY41" fmla="*/ 618093 h 2412470"/>
              <a:gd name="connsiteX42" fmla="*/ 1012679 w 2032983"/>
              <a:gd name="connsiteY42" fmla="*/ 754679 h 2412470"/>
              <a:gd name="connsiteX43" fmla="*/ 992141 w 2032983"/>
              <a:gd name="connsiteY43" fmla="*/ 775220 h 2412470"/>
              <a:gd name="connsiteX44" fmla="*/ 858632 w 2032983"/>
              <a:gd name="connsiteY44" fmla="*/ 775220 h 2412470"/>
              <a:gd name="connsiteX45" fmla="*/ 687642 w 2032983"/>
              <a:gd name="connsiteY45" fmla="*/ 775220 h 2412470"/>
              <a:gd name="connsiteX46" fmla="*/ 558759 w 2032983"/>
              <a:gd name="connsiteY46" fmla="*/ 775220 h 2412470"/>
              <a:gd name="connsiteX47" fmla="*/ 538221 w 2032983"/>
              <a:gd name="connsiteY47" fmla="*/ 754679 h 2412470"/>
              <a:gd name="connsiteX48" fmla="*/ 544381 w 2032983"/>
              <a:gd name="connsiteY48" fmla="*/ 618093 h 2412470"/>
              <a:gd name="connsiteX49" fmla="*/ 541299 w 2032983"/>
              <a:gd name="connsiteY49" fmla="*/ 457886 h 2412470"/>
              <a:gd name="connsiteX50" fmla="*/ 538221 w 2032983"/>
              <a:gd name="connsiteY50" fmla="*/ 315138 h 2412470"/>
              <a:gd name="connsiteX51" fmla="*/ 558759 w 2032983"/>
              <a:gd name="connsiteY51" fmla="*/ 294599 h 2412470"/>
              <a:gd name="connsiteX52" fmla="*/ 590692 w 2032983"/>
              <a:gd name="connsiteY52" fmla="*/ 293082 h 2412470"/>
              <a:gd name="connsiteX53" fmla="*/ 622908 w 2032983"/>
              <a:gd name="connsiteY53" fmla="*/ 293010 h 2412470"/>
              <a:gd name="connsiteX54" fmla="*/ 1289047 w 2032983"/>
              <a:gd name="connsiteY54" fmla="*/ 206503 h 2412470"/>
              <a:gd name="connsiteX55" fmla="*/ 1360369 w 2032983"/>
              <a:gd name="connsiteY55" fmla="*/ 292151 h 2412470"/>
              <a:gd name="connsiteX56" fmla="*/ 1506815 w 2032983"/>
              <a:gd name="connsiteY56" fmla="*/ 290303 h 2412470"/>
              <a:gd name="connsiteX57" fmla="*/ 1527353 w 2032983"/>
              <a:gd name="connsiteY57" fmla="*/ 310842 h 2412470"/>
              <a:gd name="connsiteX58" fmla="*/ 1528894 w 2032983"/>
              <a:gd name="connsiteY58" fmla="*/ 432026 h 2412470"/>
              <a:gd name="connsiteX59" fmla="*/ 1528894 w 2032983"/>
              <a:gd name="connsiteY59" fmla="*/ 606096 h 2412470"/>
              <a:gd name="connsiteX60" fmla="*/ 1527353 w 2032983"/>
              <a:gd name="connsiteY60" fmla="*/ 744223 h 2412470"/>
              <a:gd name="connsiteX61" fmla="*/ 1506815 w 2032983"/>
              <a:gd name="connsiteY61" fmla="*/ 764761 h 2412470"/>
              <a:gd name="connsiteX62" fmla="*/ 1359445 w 2032983"/>
              <a:gd name="connsiteY62" fmla="*/ 750591 h 2412470"/>
              <a:gd name="connsiteX63" fmla="*/ 1194308 w 2032983"/>
              <a:gd name="connsiteY63" fmla="*/ 760142 h 2412470"/>
              <a:gd name="connsiteX64" fmla="*/ 1067271 w 2032983"/>
              <a:gd name="connsiteY64" fmla="*/ 764761 h 2412470"/>
              <a:gd name="connsiteX65" fmla="*/ 1046733 w 2032983"/>
              <a:gd name="connsiteY65" fmla="*/ 744223 h 2412470"/>
              <a:gd name="connsiteX66" fmla="*/ 1046733 w 2032983"/>
              <a:gd name="connsiteY66" fmla="*/ 632284 h 2412470"/>
              <a:gd name="connsiteX67" fmla="*/ 1048271 w 2032983"/>
              <a:gd name="connsiteY67" fmla="*/ 441267 h 2412470"/>
              <a:gd name="connsiteX68" fmla="*/ 1046733 w 2032983"/>
              <a:gd name="connsiteY68" fmla="*/ 310842 h 2412470"/>
              <a:gd name="connsiteX69" fmla="*/ 1067271 w 2032983"/>
              <a:gd name="connsiteY69" fmla="*/ 290303 h 2412470"/>
              <a:gd name="connsiteX70" fmla="*/ 1203859 w 2032983"/>
              <a:gd name="connsiteY70" fmla="*/ 287222 h 2412470"/>
              <a:gd name="connsiteX71" fmla="*/ 1289047 w 2032983"/>
              <a:gd name="connsiteY71" fmla="*/ 206503 h 2412470"/>
              <a:gd name="connsiteX72" fmla="*/ 1075456 w 2032983"/>
              <a:gd name="connsiteY72" fmla="*/ 149 h 2412470"/>
              <a:gd name="connsiteX73" fmla="*/ 197386 w 2032983"/>
              <a:gd name="connsiteY73" fmla="*/ 699567 h 2412470"/>
              <a:gd name="connsiteX74" fmla="*/ 211712 w 2032983"/>
              <a:gd name="connsiteY74" fmla="*/ 876405 h 2412470"/>
              <a:gd name="connsiteX75" fmla="*/ 11773 w 2032983"/>
              <a:gd name="connsiteY75" fmla="*/ 1158439 h 2412470"/>
              <a:gd name="connsiteX76" fmla="*/ 155064 w 2032983"/>
              <a:gd name="connsiteY76" fmla="*/ 1257730 h 2412470"/>
              <a:gd name="connsiteX77" fmla="*/ 126183 w 2032983"/>
              <a:gd name="connsiteY77" fmla="*/ 1381317 h 2412470"/>
              <a:gd name="connsiteX78" fmla="*/ 190608 w 2032983"/>
              <a:gd name="connsiteY78" fmla="*/ 1493285 h 2412470"/>
              <a:gd name="connsiteX79" fmla="*/ 187274 w 2032983"/>
              <a:gd name="connsiteY79" fmla="*/ 1659288 h 2412470"/>
              <a:gd name="connsiteX80" fmla="*/ 206160 w 2032983"/>
              <a:gd name="connsiteY80" fmla="*/ 1775319 h 2412470"/>
              <a:gd name="connsiteX81" fmla="*/ 285914 w 2032983"/>
              <a:gd name="connsiteY81" fmla="*/ 1929961 h 2412470"/>
              <a:gd name="connsiteX82" fmla="*/ 565704 w 2032983"/>
              <a:gd name="connsiteY82" fmla="*/ 1946322 h 2412470"/>
              <a:gd name="connsiteX83" fmla="*/ 711744 w 2032983"/>
              <a:gd name="connsiteY83" fmla="*/ 2057255 h 2412470"/>
              <a:gd name="connsiteX84" fmla="*/ 760661 w 2032983"/>
              <a:gd name="connsiteY84" fmla="*/ 2342324 h 2412470"/>
              <a:gd name="connsiteX85" fmla="*/ 885938 w 2032983"/>
              <a:gd name="connsiteY85" fmla="*/ 2397635 h 2412470"/>
              <a:gd name="connsiteX86" fmla="*/ 1673393 w 2032983"/>
              <a:gd name="connsiteY86" fmla="*/ 2298358 h 2412470"/>
              <a:gd name="connsiteX87" fmla="*/ 1623832 w 2032983"/>
              <a:gd name="connsiteY87" fmla="*/ 1623328 h 2412470"/>
              <a:gd name="connsiteX88" fmla="*/ 1961830 w 2032983"/>
              <a:gd name="connsiteY88" fmla="*/ 486304 h 2412470"/>
              <a:gd name="connsiteX89" fmla="*/ 1075456 w 2032983"/>
              <a:gd name="connsiteY89" fmla="*/ 149 h 24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032983" h="2412470">
                <a:moveTo>
                  <a:pt x="699292" y="790084"/>
                </a:moveTo>
                <a:cubicBezTo>
                  <a:pt x="738829" y="794706"/>
                  <a:pt x="776057" y="827055"/>
                  <a:pt x="775544" y="873268"/>
                </a:cubicBezTo>
                <a:lnTo>
                  <a:pt x="912131" y="876349"/>
                </a:lnTo>
                <a:cubicBezTo>
                  <a:pt x="923475" y="876349"/>
                  <a:pt x="932670" y="885544"/>
                  <a:pt x="932670" y="896888"/>
                </a:cubicBezTo>
                <a:cubicBezTo>
                  <a:pt x="933697" y="945498"/>
                  <a:pt x="934724" y="994109"/>
                  <a:pt x="935751" y="1042719"/>
                </a:cubicBezTo>
                <a:cubicBezTo>
                  <a:pt x="822272" y="1052134"/>
                  <a:pt x="788382" y="1170405"/>
                  <a:pt x="932670" y="1190602"/>
                </a:cubicBezTo>
                <a:cubicBezTo>
                  <a:pt x="932156" y="1238527"/>
                  <a:pt x="936606" y="1301001"/>
                  <a:pt x="932670" y="1330269"/>
                </a:cubicBezTo>
                <a:cubicBezTo>
                  <a:pt x="932670" y="1341612"/>
                  <a:pt x="923475" y="1350808"/>
                  <a:pt x="912131" y="1350808"/>
                </a:cubicBezTo>
                <a:lnTo>
                  <a:pt x="775544" y="1344648"/>
                </a:lnTo>
                <a:cubicBezTo>
                  <a:pt x="779652" y="1473019"/>
                  <a:pt x="611230" y="1465830"/>
                  <a:pt x="615338" y="1347729"/>
                </a:cubicBezTo>
                <a:lnTo>
                  <a:pt x="472588" y="1350808"/>
                </a:lnTo>
                <a:cubicBezTo>
                  <a:pt x="461245" y="1350808"/>
                  <a:pt x="452050" y="1341612"/>
                  <a:pt x="452050" y="1330269"/>
                </a:cubicBezTo>
                <a:cubicBezTo>
                  <a:pt x="448625" y="1299460"/>
                  <a:pt x="451534" y="1213881"/>
                  <a:pt x="452050" y="1165955"/>
                </a:cubicBezTo>
                <a:cubicBezTo>
                  <a:pt x="563475" y="1167324"/>
                  <a:pt x="581448" y="1047510"/>
                  <a:pt x="455131" y="1042719"/>
                </a:cubicBezTo>
                <a:lnTo>
                  <a:pt x="452050" y="896888"/>
                </a:lnTo>
                <a:cubicBezTo>
                  <a:pt x="452050" y="885544"/>
                  <a:pt x="461245" y="876349"/>
                  <a:pt x="472588" y="876349"/>
                </a:cubicBezTo>
                <a:lnTo>
                  <a:pt x="609176" y="873268"/>
                </a:lnTo>
                <a:cubicBezTo>
                  <a:pt x="617906" y="808569"/>
                  <a:pt x="659753" y="785462"/>
                  <a:pt x="699292" y="790084"/>
                </a:cubicBezTo>
                <a:close/>
                <a:moveTo>
                  <a:pt x="1373906" y="789516"/>
                </a:moveTo>
                <a:cubicBezTo>
                  <a:pt x="1412656" y="790133"/>
                  <a:pt x="1438573" y="794342"/>
                  <a:pt x="1477324" y="794959"/>
                </a:cubicBezTo>
                <a:cubicBezTo>
                  <a:pt x="1488667" y="794959"/>
                  <a:pt x="1497864" y="804154"/>
                  <a:pt x="1497864" y="815497"/>
                </a:cubicBezTo>
                <a:lnTo>
                  <a:pt x="1500943" y="952085"/>
                </a:lnTo>
                <a:cubicBezTo>
                  <a:pt x="1630342" y="969545"/>
                  <a:pt x="1588442" y="1109622"/>
                  <a:pt x="1496014" y="1108595"/>
                </a:cubicBezTo>
                <a:lnTo>
                  <a:pt x="1497864" y="1255040"/>
                </a:lnTo>
                <a:cubicBezTo>
                  <a:pt x="1497864" y="1266384"/>
                  <a:pt x="1488667" y="1275579"/>
                  <a:pt x="1477324" y="1275579"/>
                </a:cubicBezTo>
                <a:cubicBezTo>
                  <a:pt x="1428713" y="1276606"/>
                  <a:pt x="1388727" y="1271471"/>
                  <a:pt x="1340119" y="1272498"/>
                </a:cubicBezTo>
                <a:cubicBezTo>
                  <a:pt x="1330704" y="1159019"/>
                  <a:pt x="1193948" y="1131291"/>
                  <a:pt x="1173751" y="1275579"/>
                </a:cubicBezTo>
                <a:cubicBezTo>
                  <a:pt x="1125826" y="1275066"/>
                  <a:pt x="1073211" y="1279515"/>
                  <a:pt x="1043945" y="1275579"/>
                </a:cubicBezTo>
                <a:cubicBezTo>
                  <a:pt x="1032599" y="1275579"/>
                  <a:pt x="1023404" y="1266384"/>
                  <a:pt x="1023404" y="1255040"/>
                </a:cubicBezTo>
                <a:lnTo>
                  <a:pt x="1034495" y="1093806"/>
                </a:lnTo>
                <a:cubicBezTo>
                  <a:pt x="906123" y="1097914"/>
                  <a:pt x="908381" y="949210"/>
                  <a:pt x="1026483" y="953318"/>
                </a:cubicBezTo>
                <a:lnTo>
                  <a:pt x="1023404" y="815497"/>
                </a:lnTo>
                <a:cubicBezTo>
                  <a:pt x="1023404" y="804154"/>
                  <a:pt x="1032599" y="794959"/>
                  <a:pt x="1043945" y="794959"/>
                </a:cubicBezTo>
                <a:cubicBezTo>
                  <a:pt x="1074754" y="791536"/>
                  <a:pt x="1127984" y="792904"/>
                  <a:pt x="1175909" y="793418"/>
                </a:cubicBezTo>
                <a:cubicBezTo>
                  <a:pt x="1174540" y="904843"/>
                  <a:pt x="1369112" y="915834"/>
                  <a:pt x="1373906" y="789516"/>
                </a:cubicBezTo>
                <a:close/>
                <a:moveTo>
                  <a:pt x="622908" y="293010"/>
                </a:moveTo>
                <a:cubicBezTo>
                  <a:pt x="657243" y="293263"/>
                  <a:pt x="696115" y="294308"/>
                  <a:pt x="723073" y="294597"/>
                </a:cubicBezTo>
                <a:cubicBezTo>
                  <a:pt x="721704" y="406024"/>
                  <a:pt x="841518" y="423995"/>
                  <a:pt x="846309" y="297678"/>
                </a:cubicBezTo>
                <a:lnTo>
                  <a:pt x="992141" y="294599"/>
                </a:lnTo>
                <a:cubicBezTo>
                  <a:pt x="1003484" y="294599"/>
                  <a:pt x="1012679" y="303794"/>
                  <a:pt x="1012679" y="315138"/>
                </a:cubicBezTo>
                <a:lnTo>
                  <a:pt x="1015760" y="451726"/>
                </a:lnTo>
                <a:cubicBezTo>
                  <a:pt x="1145159" y="469183"/>
                  <a:pt x="1108188" y="619120"/>
                  <a:pt x="1015760" y="618093"/>
                </a:cubicBezTo>
                <a:lnTo>
                  <a:pt x="1012679" y="754679"/>
                </a:lnTo>
                <a:cubicBezTo>
                  <a:pt x="1012679" y="766025"/>
                  <a:pt x="1003484" y="775220"/>
                  <a:pt x="992141" y="775220"/>
                </a:cubicBezTo>
                <a:cubicBezTo>
                  <a:pt x="943530" y="776247"/>
                  <a:pt x="907242" y="774193"/>
                  <a:pt x="858632" y="775220"/>
                </a:cubicBezTo>
                <a:cubicBezTo>
                  <a:pt x="853838" y="661741"/>
                  <a:pt x="707837" y="630929"/>
                  <a:pt x="687642" y="775220"/>
                </a:cubicBezTo>
                <a:cubicBezTo>
                  <a:pt x="639717" y="774704"/>
                  <a:pt x="588028" y="779156"/>
                  <a:pt x="558759" y="775220"/>
                </a:cubicBezTo>
                <a:cubicBezTo>
                  <a:pt x="547416" y="775220"/>
                  <a:pt x="538221" y="766025"/>
                  <a:pt x="538221" y="754679"/>
                </a:cubicBezTo>
                <a:lnTo>
                  <a:pt x="544381" y="618093"/>
                </a:lnTo>
                <a:cubicBezTo>
                  <a:pt x="416009" y="622202"/>
                  <a:pt x="423198" y="453780"/>
                  <a:pt x="541299" y="457886"/>
                </a:cubicBezTo>
                <a:lnTo>
                  <a:pt x="538221" y="315138"/>
                </a:lnTo>
                <a:cubicBezTo>
                  <a:pt x="538221" y="303794"/>
                  <a:pt x="547416" y="294599"/>
                  <a:pt x="558759" y="294599"/>
                </a:cubicBezTo>
                <a:cubicBezTo>
                  <a:pt x="566462" y="293742"/>
                  <a:pt x="577588" y="293283"/>
                  <a:pt x="590692" y="293082"/>
                </a:cubicBezTo>
                <a:cubicBezTo>
                  <a:pt x="600520" y="292930"/>
                  <a:pt x="611462" y="292926"/>
                  <a:pt x="622908" y="293010"/>
                </a:cubicBezTo>
                <a:close/>
                <a:moveTo>
                  <a:pt x="1289047" y="206503"/>
                </a:moveTo>
                <a:cubicBezTo>
                  <a:pt x="1326119" y="212355"/>
                  <a:pt x="1360882" y="245938"/>
                  <a:pt x="1360369" y="292151"/>
                </a:cubicBezTo>
                <a:lnTo>
                  <a:pt x="1506815" y="290303"/>
                </a:lnTo>
                <a:cubicBezTo>
                  <a:pt x="1518158" y="290303"/>
                  <a:pt x="1527353" y="299498"/>
                  <a:pt x="1527353" y="310842"/>
                </a:cubicBezTo>
                <a:cubicBezTo>
                  <a:pt x="1528380" y="359452"/>
                  <a:pt x="1527867" y="383416"/>
                  <a:pt x="1528894" y="432026"/>
                </a:cubicBezTo>
                <a:cubicBezTo>
                  <a:pt x="1427737" y="456845"/>
                  <a:pt x="1407712" y="572034"/>
                  <a:pt x="1528894" y="606096"/>
                </a:cubicBezTo>
                <a:cubicBezTo>
                  <a:pt x="1528380" y="654021"/>
                  <a:pt x="1531289" y="714954"/>
                  <a:pt x="1527353" y="744223"/>
                </a:cubicBezTo>
                <a:cubicBezTo>
                  <a:pt x="1527353" y="755566"/>
                  <a:pt x="1518158" y="764761"/>
                  <a:pt x="1506815" y="764761"/>
                </a:cubicBezTo>
                <a:lnTo>
                  <a:pt x="1359445" y="750591"/>
                </a:lnTo>
                <a:cubicBezTo>
                  <a:pt x="1363551" y="878963"/>
                  <a:pt x="1190200" y="878243"/>
                  <a:pt x="1194308" y="760142"/>
                </a:cubicBezTo>
                <a:lnTo>
                  <a:pt x="1067271" y="764761"/>
                </a:lnTo>
                <a:cubicBezTo>
                  <a:pt x="1055928" y="764761"/>
                  <a:pt x="1046733" y="755566"/>
                  <a:pt x="1046733" y="744223"/>
                </a:cubicBezTo>
                <a:cubicBezTo>
                  <a:pt x="1043310" y="713413"/>
                  <a:pt x="1046219" y="680209"/>
                  <a:pt x="1046733" y="632284"/>
                </a:cubicBezTo>
                <a:cubicBezTo>
                  <a:pt x="1155077" y="633652"/>
                  <a:pt x="1163807" y="449142"/>
                  <a:pt x="1048271" y="441267"/>
                </a:cubicBezTo>
                <a:cubicBezTo>
                  <a:pt x="1047760" y="397792"/>
                  <a:pt x="1047246" y="354317"/>
                  <a:pt x="1046733" y="310842"/>
                </a:cubicBezTo>
                <a:cubicBezTo>
                  <a:pt x="1046733" y="299498"/>
                  <a:pt x="1055928" y="290303"/>
                  <a:pt x="1067271" y="290303"/>
                </a:cubicBezTo>
                <a:lnTo>
                  <a:pt x="1203859" y="287222"/>
                </a:lnTo>
                <a:cubicBezTo>
                  <a:pt x="1212589" y="222523"/>
                  <a:pt x="1251972" y="200647"/>
                  <a:pt x="1289047" y="206503"/>
                </a:cubicBezTo>
                <a:close/>
                <a:moveTo>
                  <a:pt x="1075456" y="149"/>
                </a:moveTo>
                <a:cubicBezTo>
                  <a:pt x="606483" y="7261"/>
                  <a:pt x="150195" y="269086"/>
                  <a:pt x="197386" y="699567"/>
                </a:cubicBezTo>
                <a:cubicBezTo>
                  <a:pt x="210578" y="748964"/>
                  <a:pt x="221009" y="795756"/>
                  <a:pt x="211712" y="876405"/>
                </a:cubicBezTo>
                <a:cubicBezTo>
                  <a:pt x="187811" y="933869"/>
                  <a:pt x="90083" y="1043802"/>
                  <a:pt x="11773" y="1158439"/>
                </a:cubicBezTo>
                <a:cubicBezTo>
                  <a:pt x="-20070" y="1212310"/>
                  <a:pt x="7885" y="1272491"/>
                  <a:pt x="155064" y="1257730"/>
                </a:cubicBezTo>
                <a:cubicBezTo>
                  <a:pt x="183608" y="1257026"/>
                  <a:pt x="148659" y="1320930"/>
                  <a:pt x="126183" y="1381317"/>
                </a:cubicBezTo>
                <a:cubicBezTo>
                  <a:pt x="91381" y="1451211"/>
                  <a:pt x="154507" y="1479881"/>
                  <a:pt x="190608" y="1493285"/>
                </a:cubicBezTo>
                <a:cubicBezTo>
                  <a:pt x="137100" y="1553436"/>
                  <a:pt x="82316" y="1609960"/>
                  <a:pt x="187274" y="1659288"/>
                </a:cubicBezTo>
                <a:cubicBezTo>
                  <a:pt x="215114" y="1674566"/>
                  <a:pt x="239300" y="1718146"/>
                  <a:pt x="206160" y="1775319"/>
                </a:cubicBezTo>
                <a:cubicBezTo>
                  <a:pt x="182093" y="1805573"/>
                  <a:pt x="142483" y="1898489"/>
                  <a:pt x="285914" y="1929961"/>
                </a:cubicBezTo>
                <a:cubicBezTo>
                  <a:pt x="359508" y="1942079"/>
                  <a:pt x="466076" y="1948466"/>
                  <a:pt x="565704" y="1946322"/>
                </a:cubicBezTo>
                <a:cubicBezTo>
                  <a:pt x="645194" y="1944752"/>
                  <a:pt x="702427" y="1991480"/>
                  <a:pt x="711744" y="2057255"/>
                </a:cubicBezTo>
                <a:cubicBezTo>
                  <a:pt x="732058" y="2173130"/>
                  <a:pt x="752069" y="2274949"/>
                  <a:pt x="760661" y="2342324"/>
                </a:cubicBezTo>
                <a:cubicBezTo>
                  <a:pt x="772046" y="2373761"/>
                  <a:pt x="809132" y="2383215"/>
                  <a:pt x="885938" y="2397635"/>
                </a:cubicBezTo>
                <a:cubicBezTo>
                  <a:pt x="1068635" y="2437582"/>
                  <a:pt x="1503183" y="2394318"/>
                  <a:pt x="1673393" y="2298358"/>
                </a:cubicBezTo>
                <a:cubicBezTo>
                  <a:pt x="1669359" y="2207600"/>
                  <a:pt x="1483541" y="1785640"/>
                  <a:pt x="1623832" y="1623328"/>
                </a:cubicBezTo>
                <a:cubicBezTo>
                  <a:pt x="2007204" y="1322910"/>
                  <a:pt x="2124321" y="927512"/>
                  <a:pt x="1961830" y="486304"/>
                </a:cubicBezTo>
                <a:cubicBezTo>
                  <a:pt x="1812645" y="143170"/>
                  <a:pt x="1440213" y="-5383"/>
                  <a:pt x="1075456" y="149"/>
                </a:cubicBezTo>
                <a:close/>
              </a:path>
            </a:pathLst>
          </a:custGeom>
          <a:solidFill>
            <a:sysClr val="window" lastClr="FFFFFF"/>
          </a:solidFill>
          <a:ln w="12700" cap="flat" cmpd="sng" algn="ctr">
            <a:noFill/>
            <a:prstDash val="solid"/>
            <a:miter lim="800000"/>
          </a:ln>
          <a:effectLst/>
        </p:spPr>
        <p:txBody>
          <a:bodyPr anchor="ctr"/>
          <a:lstStyle/>
          <a:p>
            <a:pPr algn="ctr" defTabSz="685966">
              <a:defRPr/>
            </a:pPr>
            <a:endParaRPr lang="en-US" sz="1200" kern="0">
              <a:solidFill>
                <a:prstClr val="white"/>
              </a:solidFill>
              <a:latin typeface="Calibri"/>
            </a:endParaRPr>
          </a:p>
        </p:txBody>
      </p:sp>
      <p:sp>
        <p:nvSpPr>
          <p:cNvPr id="209" name="Freeform 208">
            <a:extLst>
              <a:ext uri="{FF2B5EF4-FFF2-40B4-BE49-F238E27FC236}">
                <a16:creationId xmlns:a16="http://schemas.microsoft.com/office/drawing/2014/main" id="{C85AD4D8-0783-97FA-2F7A-EBE394732B00}"/>
              </a:ext>
            </a:extLst>
          </p:cNvPr>
          <p:cNvSpPr/>
          <p:nvPr/>
        </p:nvSpPr>
        <p:spPr>
          <a:xfrm>
            <a:off x="3503735" y="3432578"/>
            <a:ext cx="191741" cy="177449"/>
          </a:xfrm>
          <a:custGeom>
            <a:avLst/>
            <a:gdLst>
              <a:gd name="connsiteX0" fmla="*/ 142147 w 354842"/>
              <a:gd name="connsiteY0" fmla="*/ 43850 h 316295"/>
              <a:gd name="connsiteX1" fmla="*/ 42865 w 354842"/>
              <a:gd name="connsiteY1" fmla="*/ 142148 h 316295"/>
              <a:gd name="connsiteX2" fmla="*/ 142147 w 354842"/>
              <a:gd name="connsiteY2" fmla="*/ 240446 h 316295"/>
              <a:gd name="connsiteX3" fmla="*/ 241429 w 354842"/>
              <a:gd name="connsiteY3" fmla="*/ 142148 h 316295"/>
              <a:gd name="connsiteX4" fmla="*/ 142147 w 354842"/>
              <a:gd name="connsiteY4" fmla="*/ 43850 h 316295"/>
              <a:gd name="connsiteX5" fmla="*/ 142147 w 354842"/>
              <a:gd name="connsiteY5" fmla="*/ 0 h 316295"/>
              <a:gd name="connsiteX6" fmla="*/ 284294 w 354842"/>
              <a:gd name="connsiteY6" fmla="*/ 142147 h 316295"/>
              <a:gd name="connsiteX7" fmla="*/ 273124 w 354842"/>
              <a:gd name="connsiteY7" fmla="*/ 197477 h 316295"/>
              <a:gd name="connsiteX8" fmla="*/ 267906 w 354842"/>
              <a:gd name="connsiteY8" fmla="*/ 205216 h 316295"/>
              <a:gd name="connsiteX9" fmla="*/ 354842 w 354842"/>
              <a:gd name="connsiteY9" fmla="*/ 273137 h 316295"/>
              <a:gd name="connsiteX10" fmla="*/ 321124 w 354842"/>
              <a:gd name="connsiteY10" fmla="*/ 316295 h 316295"/>
              <a:gd name="connsiteX11" fmla="*/ 234187 w 354842"/>
              <a:gd name="connsiteY11" fmla="*/ 248373 h 316295"/>
              <a:gd name="connsiteX12" fmla="*/ 197477 w 354842"/>
              <a:gd name="connsiteY12" fmla="*/ 273124 h 316295"/>
              <a:gd name="connsiteX13" fmla="*/ 142147 w 354842"/>
              <a:gd name="connsiteY13" fmla="*/ 284294 h 316295"/>
              <a:gd name="connsiteX14" fmla="*/ 0 w 354842"/>
              <a:gd name="connsiteY14" fmla="*/ 142147 h 316295"/>
              <a:gd name="connsiteX15" fmla="*/ 142147 w 354842"/>
              <a:gd name="connsiteY15" fmla="*/ 0 h 31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842" h="316295">
                <a:moveTo>
                  <a:pt x="142147" y="43850"/>
                </a:moveTo>
                <a:cubicBezTo>
                  <a:pt x="87315" y="43850"/>
                  <a:pt x="42865" y="87860"/>
                  <a:pt x="42865" y="142148"/>
                </a:cubicBezTo>
                <a:cubicBezTo>
                  <a:pt x="42865" y="196436"/>
                  <a:pt x="87315" y="240446"/>
                  <a:pt x="142147" y="240446"/>
                </a:cubicBezTo>
                <a:cubicBezTo>
                  <a:pt x="196979" y="240446"/>
                  <a:pt x="241429" y="196436"/>
                  <a:pt x="241429" y="142148"/>
                </a:cubicBezTo>
                <a:cubicBezTo>
                  <a:pt x="241429" y="87860"/>
                  <a:pt x="196979" y="43850"/>
                  <a:pt x="142147" y="43850"/>
                </a:cubicBezTo>
                <a:close/>
                <a:moveTo>
                  <a:pt x="142147" y="0"/>
                </a:moveTo>
                <a:cubicBezTo>
                  <a:pt x="220653" y="0"/>
                  <a:pt x="284294" y="63641"/>
                  <a:pt x="284294" y="142147"/>
                </a:cubicBezTo>
                <a:cubicBezTo>
                  <a:pt x="284294" y="161774"/>
                  <a:pt x="280317" y="180471"/>
                  <a:pt x="273124" y="197477"/>
                </a:cubicBezTo>
                <a:lnTo>
                  <a:pt x="267906" y="205216"/>
                </a:lnTo>
                <a:lnTo>
                  <a:pt x="354842" y="273137"/>
                </a:lnTo>
                <a:lnTo>
                  <a:pt x="321124" y="316295"/>
                </a:lnTo>
                <a:lnTo>
                  <a:pt x="234187" y="248373"/>
                </a:lnTo>
                <a:lnTo>
                  <a:pt x="197477" y="273124"/>
                </a:lnTo>
                <a:cubicBezTo>
                  <a:pt x="180471" y="280317"/>
                  <a:pt x="161774" y="284294"/>
                  <a:pt x="142147" y="284294"/>
                </a:cubicBezTo>
                <a:cubicBezTo>
                  <a:pt x="63641" y="284294"/>
                  <a:pt x="0" y="220653"/>
                  <a:pt x="0" y="142147"/>
                </a:cubicBezTo>
                <a:cubicBezTo>
                  <a:pt x="0" y="63641"/>
                  <a:pt x="63641" y="0"/>
                  <a:pt x="142147" y="0"/>
                </a:cubicBezTo>
                <a:close/>
              </a:path>
            </a:pathLst>
          </a:custGeom>
          <a:solidFill>
            <a:sysClr val="window" lastClr="FFFFFF"/>
          </a:solid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0" name="Freeform 209">
            <a:extLst>
              <a:ext uri="{FF2B5EF4-FFF2-40B4-BE49-F238E27FC236}">
                <a16:creationId xmlns:a16="http://schemas.microsoft.com/office/drawing/2014/main" id="{9CF2FE39-55F3-76BA-FFD9-5ABDB311F5F2}"/>
              </a:ext>
            </a:extLst>
          </p:cNvPr>
          <p:cNvSpPr/>
          <p:nvPr/>
        </p:nvSpPr>
        <p:spPr>
          <a:xfrm rot="19855002">
            <a:off x="4076573" y="3440910"/>
            <a:ext cx="188168" cy="177451"/>
          </a:xfrm>
          <a:custGeom>
            <a:avLst/>
            <a:gdLst>
              <a:gd name="connsiteX0" fmla="*/ 2033312 w 3096285"/>
              <a:gd name="connsiteY0" fmla="*/ 48509 h 2966512"/>
              <a:gd name="connsiteX1" fmla="*/ 2182307 w 3096285"/>
              <a:gd name="connsiteY1" fmla="*/ 570985 h 2966512"/>
              <a:gd name="connsiteX2" fmla="*/ 2137852 w 3096285"/>
              <a:gd name="connsiteY2" fmla="*/ 634853 h 2966512"/>
              <a:gd name="connsiteX3" fmla="*/ 2132430 w 3096285"/>
              <a:gd name="connsiteY3" fmla="*/ 640029 h 2966512"/>
              <a:gd name="connsiteX4" fmla="*/ 2132430 w 3096285"/>
              <a:gd name="connsiteY4" fmla="*/ 807554 h 2966512"/>
              <a:gd name="connsiteX5" fmla="*/ 2954248 w 3096285"/>
              <a:gd name="connsiteY5" fmla="*/ 796270 h 2966512"/>
              <a:gd name="connsiteX6" fmla="*/ 2998821 w 3096285"/>
              <a:gd name="connsiteY6" fmla="*/ 804634 h 2966512"/>
              <a:gd name="connsiteX7" fmla="*/ 3070010 w 3096285"/>
              <a:gd name="connsiteY7" fmla="*/ 908896 h 2966512"/>
              <a:gd name="connsiteX8" fmla="*/ 3096275 w 3096285"/>
              <a:gd name="connsiteY8" fmla="*/ 2821775 h 2966512"/>
              <a:gd name="connsiteX9" fmla="*/ 2983649 w 3096285"/>
              <a:gd name="connsiteY9" fmla="*/ 2937537 h 2966512"/>
              <a:gd name="connsiteX10" fmla="*/ 874143 w 3096285"/>
              <a:gd name="connsiteY10" fmla="*/ 2966502 h 2966512"/>
              <a:gd name="connsiteX11" fmla="*/ 758381 w 3096285"/>
              <a:gd name="connsiteY11" fmla="*/ 2853876 h 2966512"/>
              <a:gd name="connsiteX12" fmla="*/ 750127 w 3096285"/>
              <a:gd name="connsiteY12" fmla="*/ 2252744 h 2966512"/>
              <a:gd name="connsiteX13" fmla="*/ 181200 w 3096285"/>
              <a:gd name="connsiteY13" fmla="*/ 2308464 h 2966512"/>
              <a:gd name="connsiteX14" fmla="*/ 394351 w 3096285"/>
              <a:gd name="connsiteY14" fmla="*/ 1572521 h 2966512"/>
              <a:gd name="connsiteX15" fmla="*/ 742815 w 3096285"/>
              <a:gd name="connsiteY15" fmla="*/ 1720213 h 2966512"/>
              <a:gd name="connsiteX16" fmla="*/ 732115 w 3096285"/>
              <a:gd name="connsiteY16" fmla="*/ 940997 h 2966512"/>
              <a:gd name="connsiteX17" fmla="*/ 844742 w 3096285"/>
              <a:gd name="connsiteY17" fmla="*/ 825235 h 2966512"/>
              <a:gd name="connsiteX18" fmla="*/ 1599561 w 3096285"/>
              <a:gd name="connsiteY18" fmla="*/ 814871 h 2966512"/>
              <a:gd name="connsiteX19" fmla="*/ 1599561 w 3096285"/>
              <a:gd name="connsiteY19" fmla="*/ 678030 h 2966512"/>
              <a:gd name="connsiteX20" fmla="*/ 1595963 w 3096285"/>
              <a:gd name="connsiteY20" fmla="*/ 675525 h 2966512"/>
              <a:gd name="connsiteX21" fmla="*/ 1510836 w 3096285"/>
              <a:gd name="connsiteY21" fmla="*/ 197505 h 2966512"/>
              <a:gd name="connsiteX22" fmla="*/ 2033312 w 3096285"/>
              <a:gd name="connsiteY22" fmla="*/ 48509 h 2966512"/>
              <a:gd name="connsiteX0" fmla="*/ 2033312 w 3096285"/>
              <a:gd name="connsiteY0" fmla="*/ 48509 h 2966512"/>
              <a:gd name="connsiteX1" fmla="*/ 2182307 w 3096285"/>
              <a:gd name="connsiteY1" fmla="*/ 570985 h 2966512"/>
              <a:gd name="connsiteX2" fmla="*/ 2137852 w 3096285"/>
              <a:gd name="connsiteY2" fmla="*/ 634853 h 2966512"/>
              <a:gd name="connsiteX3" fmla="*/ 2132430 w 3096285"/>
              <a:gd name="connsiteY3" fmla="*/ 807554 h 2966512"/>
              <a:gd name="connsiteX4" fmla="*/ 2954248 w 3096285"/>
              <a:gd name="connsiteY4" fmla="*/ 796270 h 2966512"/>
              <a:gd name="connsiteX5" fmla="*/ 2998821 w 3096285"/>
              <a:gd name="connsiteY5" fmla="*/ 804634 h 2966512"/>
              <a:gd name="connsiteX6" fmla="*/ 3070010 w 3096285"/>
              <a:gd name="connsiteY6" fmla="*/ 908896 h 2966512"/>
              <a:gd name="connsiteX7" fmla="*/ 3096275 w 3096285"/>
              <a:gd name="connsiteY7" fmla="*/ 2821775 h 2966512"/>
              <a:gd name="connsiteX8" fmla="*/ 2983649 w 3096285"/>
              <a:gd name="connsiteY8" fmla="*/ 2937537 h 2966512"/>
              <a:gd name="connsiteX9" fmla="*/ 874143 w 3096285"/>
              <a:gd name="connsiteY9" fmla="*/ 2966502 h 2966512"/>
              <a:gd name="connsiteX10" fmla="*/ 758381 w 3096285"/>
              <a:gd name="connsiteY10" fmla="*/ 2853876 h 2966512"/>
              <a:gd name="connsiteX11" fmla="*/ 750127 w 3096285"/>
              <a:gd name="connsiteY11" fmla="*/ 2252744 h 2966512"/>
              <a:gd name="connsiteX12" fmla="*/ 181200 w 3096285"/>
              <a:gd name="connsiteY12" fmla="*/ 2308464 h 2966512"/>
              <a:gd name="connsiteX13" fmla="*/ 394351 w 3096285"/>
              <a:gd name="connsiteY13" fmla="*/ 1572521 h 2966512"/>
              <a:gd name="connsiteX14" fmla="*/ 742815 w 3096285"/>
              <a:gd name="connsiteY14" fmla="*/ 1720213 h 2966512"/>
              <a:gd name="connsiteX15" fmla="*/ 732115 w 3096285"/>
              <a:gd name="connsiteY15" fmla="*/ 940997 h 2966512"/>
              <a:gd name="connsiteX16" fmla="*/ 844742 w 3096285"/>
              <a:gd name="connsiteY16" fmla="*/ 825235 h 2966512"/>
              <a:gd name="connsiteX17" fmla="*/ 1599561 w 3096285"/>
              <a:gd name="connsiteY17" fmla="*/ 814871 h 2966512"/>
              <a:gd name="connsiteX18" fmla="*/ 1599561 w 3096285"/>
              <a:gd name="connsiteY18" fmla="*/ 678030 h 2966512"/>
              <a:gd name="connsiteX19" fmla="*/ 1595963 w 3096285"/>
              <a:gd name="connsiteY19" fmla="*/ 675525 h 2966512"/>
              <a:gd name="connsiteX20" fmla="*/ 1510836 w 3096285"/>
              <a:gd name="connsiteY20" fmla="*/ 197505 h 2966512"/>
              <a:gd name="connsiteX21" fmla="*/ 2033312 w 3096285"/>
              <a:gd name="connsiteY21" fmla="*/ 48509 h 2966512"/>
              <a:gd name="connsiteX0" fmla="*/ 2033312 w 3096285"/>
              <a:gd name="connsiteY0" fmla="*/ 48509 h 2966512"/>
              <a:gd name="connsiteX1" fmla="*/ 2137852 w 3096285"/>
              <a:gd name="connsiteY1" fmla="*/ 634853 h 2966512"/>
              <a:gd name="connsiteX2" fmla="*/ 2132430 w 3096285"/>
              <a:gd name="connsiteY2" fmla="*/ 807554 h 2966512"/>
              <a:gd name="connsiteX3" fmla="*/ 2954248 w 3096285"/>
              <a:gd name="connsiteY3" fmla="*/ 796270 h 2966512"/>
              <a:gd name="connsiteX4" fmla="*/ 2998821 w 3096285"/>
              <a:gd name="connsiteY4" fmla="*/ 804634 h 2966512"/>
              <a:gd name="connsiteX5" fmla="*/ 3070010 w 3096285"/>
              <a:gd name="connsiteY5" fmla="*/ 908896 h 2966512"/>
              <a:gd name="connsiteX6" fmla="*/ 3096275 w 3096285"/>
              <a:gd name="connsiteY6" fmla="*/ 2821775 h 2966512"/>
              <a:gd name="connsiteX7" fmla="*/ 2983649 w 3096285"/>
              <a:gd name="connsiteY7" fmla="*/ 2937537 h 2966512"/>
              <a:gd name="connsiteX8" fmla="*/ 874143 w 3096285"/>
              <a:gd name="connsiteY8" fmla="*/ 2966502 h 2966512"/>
              <a:gd name="connsiteX9" fmla="*/ 758381 w 3096285"/>
              <a:gd name="connsiteY9" fmla="*/ 2853876 h 2966512"/>
              <a:gd name="connsiteX10" fmla="*/ 750127 w 3096285"/>
              <a:gd name="connsiteY10" fmla="*/ 2252744 h 2966512"/>
              <a:gd name="connsiteX11" fmla="*/ 181200 w 3096285"/>
              <a:gd name="connsiteY11" fmla="*/ 2308464 h 2966512"/>
              <a:gd name="connsiteX12" fmla="*/ 394351 w 3096285"/>
              <a:gd name="connsiteY12" fmla="*/ 1572521 h 2966512"/>
              <a:gd name="connsiteX13" fmla="*/ 742815 w 3096285"/>
              <a:gd name="connsiteY13" fmla="*/ 1720213 h 2966512"/>
              <a:gd name="connsiteX14" fmla="*/ 732115 w 3096285"/>
              <a:gd name="connsiteY14" fmla="*/ 940997 h 2966512"/>
              <a:gd name="connsiteX15" fmla="*/ 844742 w 3096285"/>
              <a:gd name="connsiteY15" fmla="*/ 825235 h 2966512"/>
              <a:gd name="connsiteX16" fmla="*/ 1599561 w 3096285"/>
              <a:gd name="connsiteY16" fmla="*/ 814871 h 2966512"/>
              <a:gd name="connsiteX17" fmla="*/ 1599561 w 3096285"/>
              <a:gd name="connsiteY17" fmla="*/ 678030 h 2966512"/>
              <a:gd name="connsiteX18" fmla="*/ 1595963 w 3096285"/>
              <a:gd name="connsiteY18" fmla="*/ 675525 h 2966512"/>
              <a:gd name="connsiteX19" fmla="*/ 1510836 w 3096285"/>
              <a:gd name="connsiteY19" fmla="*/ 197505 h 2966512"/>
              <a:gd name="connsiteX20" fmla="*/ 2033312 w 3096285"/>
              <a:gd name="connsiteY20" fmla="*/ 48509 h 2966512"/>
              <a:gd name="connsiteX0" fmla="*/ 2033312 w 3096285"/>
              <a:gd name="connsiteY0" fmla="*/ 0 h 2918003"/>
              <a:gd name="connsiteX1" fmla="*/ 2137852 w 3096285"/>
              <a:gd name="connsiteY1" fmla="*/ 586344 h 2918003"/>
              <a:gd name="connsiteX2" fmla="*/ 2132430 w 3096285"/>
              <a:gd name="connsiteY2" fmla="*/ 759045 h 2918003"/>
              <a:gd name="connsiteX3" fmla="*/ 2954248 w 3096285"/>
              <a:gd name="connsiteY3" fmla="*/ 747761 h 2918003"/>
              <a:gd name="connsiteX4" fmla="*/ 2998821 w 3096285"/>
              <a:gd name="connsiteY4" fmla="*/ 756125 h 2918003"/>
              <a:gd name="connsiteX5" fmla="*/ 3070010 w 3096285"/>
              <a:gd name="connsiteY5" fmla="*/ 860387 h 2918003"/>
              <a:gd name="connsiteX6" fmla="*/ 3096275 w 3096285"/>
              <a:gd name="connsiteY6" fmla="*/ 2773266 h 2918003"/>
              <a:gd name="connsiteX7" fmla="*/ 2983649 w 3096285"/>
              <a:gd name="connsiteY7" fmla="*/ 2889028 h 2918003"/>
              <a:gd name="connsiteX8" fmla="*/ 874143 w 3096285"/>
              <a:gd name="connsiteY8" fmla="*/ 2917993 h 2918003"/>
              <a:gd name="connsiteX9" fmla="*/ 758381 w 3096285"/>
              <a:gd name="connsiteY9" fmla="*/ 2805367 h 2918003"/>
              <a:gd name="connsiteX10" fmla="*/ 750127 w 3096285"/>
              <a:gd name="connsiteY10" fmla="*/ 2204235 h 2918003"/>
              <a:gd name="connsiteX11" fmla="*/ 181200 w 3096285"/>
              <a:gd name="connsiteY11" fmla="*/ 2259955 h 2918003"/>
              <a:gd name="connsiteX12" fmla="*/ 394351 w 3096285"/>
              <a:gd name="connsiteY12" fmla="*/ 1524012 h 2918003"/>
              <a:gd name="connsiteX13" fmla="*/ 742815 w 3096285"/>
              <a:gd name="connsiteY13" fmla="*/ 1671704 h 2918003"/>
              <a:gd name="connsiteX14" fmla="*/ 732115 w 3096285"/>
              <a:gd name="connsiteY14" fmla="*/ 892488 h 2918003"/>
              <a:gd name="connsiteX15" fmla="*/ 844742 w 3096285"/>
              <a:gd name="connsiteY15" fmla="*/ 776726 h 2918003"/>
              <a:gd name="connsiteX16" fmla="*/ 1599561 w 3096285"/>
              <a:gd name="connsiteY16" fmla="*/ 766362 h 2918003"/>
              <a:gd name="connsiteX17" fmla="*/ 1599561 w 3096285"/>
              <a:gd name="connsiteY17" fmla="*/ 629521 h 2918003"/>
              <a:gd name="connsiteX18" fmla="*/ 1595963 w 3096285"/>
              <a:gd name="connsiteY18" fmla="*/ 627016 h 2918003"/>
              <a:gd name="connsiteX19" fmla="*/ 2033312 w 3096285"/>
              <a:gd name="connsiteY19" fmla="*/ 0 h 2918003"/>
              <a:gd name="connsiteX0" fmla="*/ 2033312 w 3096285"/>
              <a:gd name="connsiteY0" fmla="*/ 0 h 2918003"/>
              <a:gd name="connsiteX1" fmla="*/ 2137852 w 3096285"/>
              <a:gd name="connsiteY1" fmla="*/ 586344 h 2918003"/>
              <a:gd name="connsiteX2" fmla="*/ 2132430 w 3096285"/>
              <a:gd name="connsiteY2" fmla="*/ 759045 h 2918003"/>
              <a:gd name="connsiteX3" fmla="*/ 2954248 w 3096285"/>
              <a:gd name="connsiteY3" fmla="*/ 747761 h 2918003"/>
              <a:gd name="connsiteX4" fmla="*/ 2998821 w 3096285"/>
              <a:gd name="connsiteY4" fmla="*/ 756125 h 2918003"/>
              <a:gd name="connsiteX5" fmla="*/ 3070010 w 3096285"/>
              <a:gd name="connsiteY5" fmla="*/ 860387 h 2918003"/>
              <a:gd name="connsiteX6" fmla="*/ 3096275 w 3096285"/>
              <a:gd name="connsiteY6" fmla="*/ 2773266 h 2918003"/>
              <a:gd name="connsiteX7" fmla="*/ 2983649 w 3096285"/>
              <a:gd name="connsiteY7" fmla="*/ 2889028 h 2918003"/>
              <a:gd name="connsiteX8" fmla="*/ 874143 w 3096285"/>
              <a:gd name="connsiteY8" fmla="*/ 2917993 h 2918003"/>
              <a:gd name="connsiteX9" fmla="*/ 758381 w 3096285"/>
              <a:gd name="connsiteY9" fmla="*/ 2805367 h 2918003"/>
              <a:gd name="connsiteX10" fmla="*/ 750127 w 3096285"/>
              <a:gd name="connsiteY10" fmla="*/ 2204235 h 2918003"/>
              <a:gd name="connsiteX11" fmla="*/ 181200 w 3096285"/>
              <a:gd name="connsiteY11" fmla="*/ 2259955 h 2918003"/>
              <a:gd name="connsiteX12" fmla="*/ 394351 w 3096285"/>
              <a:gd name="connsiteY12" fmla="*/ 1524012 h 2918003"/>
              <a:gd name="connsiteX13" fmla="*/ 742815 w 3096285"/>
              <a:gd name="connsiteY13" fmla="*/ 1671704 h 2918003"/>
              <a:gd name="connsiteX14" fmla="*/ 732115 w 3096285"/>
              <a:gd name="connsiteY14" fmla="*/ 892488 h 2918003"/>
              <a:gd name="connsiteX15" fmla="*/ 844742 w 3096285"/>
              <a:gd name="connsiteY15" fmla="*/ 776726 h 2918003"/>
              <a:gd name="connsiteX16" fmla="*/ 1599561 w 3096285"/>
              <a:gd name="connsiteY16" fmla="*/ 766362 h 2918003"/>
              <a:gd name="connsiteX17" fmla="*/ 1599561 w 3096285"/>
              <a:gd name="connsiteY17" fmla="*/ 629521 h 2918003"/>
              <a:gd name="connsiteX18" fmla="*/ 1595963 w 3096285"/>
              <a:gd name="connsiteY18" fmla="*/ 627016 h 2918003"/>
              <a:gd name="connsiteX19" fmla="*/ 2033312 w 3096285"/>
              <a:gd name="connsiteY19" fmla="*/ 0 h 2918003"/>
              <a:gd name="connsiteX0" fmla="*/ 2033312 w 3096285"/>
              <a:gd name="connsiteY0" fmla="*/ 20992 h 2938995"/>
              <a:gd name="connsiteX1" fmla="*/ 2137852 w 3096285"/>
              <a:gd name="connsiteY1" fmla="*/ 607336 h 2938995"/>
              <a:gd name="connsiteX2" fmla="*/ 2132430 w 3096285"/>
              <a:gd name="connsiteY2" fmla="*/ 780037 h 2938995"/>
              <a:gd name="connsiteX3" fmla="*/ 2954248 w 3096285"/>
              <a:gd name="connsiteY3" fmla="*/ 768753 h 2938995"/>
              <a:gd name="connsiteX4" fmla="*/ 2998821 w 3096285"/>
              <a:gd name="connsiteY4" fmla="*/ 777117 h 2938995"/>
              <a:gd name="connsiteX5" fmla="*/ 3070010 w 3096285"/>
              <a:gd name="connsiteY5" fmla="*/ 881379 h 2938995"/>
              <a:gd name="connsiteX6" fmla="*/ 3096275 w 3096285"/>
              <a:gd name="connsiteY6" fmla="*/ 2794258 h 2938995"/>
              <a:gd name="connsiteX7" fmla="*/ 2983649 w 3096285"/>
              <a:gd name="connsiteY7" fmla="*/ 2910020 h 2938995"/>
              <a:gd name="connsiteX8" fmla="*/ 874143 w 3096285"/>
              <a:gd name="connsiteY8" fmla="*/ 2938985 h 2938995"/>
              <a:gd name="connsiteX9" fmla="*/ 758381 w 3096285"/>
              <a:gd name="connsiteY9" fmla="*/ 2826359 h 2938995"/>
              <a:gd name="connsiteX10" fmla="*/ 750127 w 3096285"/>
              <a:gd name="connsiteY10" fmla="*/ 2225227 h 2938995"/>
              <a:gd name="connsiteX11" fmla="*/ 181200 w 3096285"/>
              <a:gd name="connsiteY11" fmla="*/ 2280947 h 2938995"/>
              <a:gd name="connsiteX12" fmla="*/ 394351 w 3096285"/>
              <a:gd name="connsiteY12" fmla="*/ 1545004 h 2938995"/>
              <a:gd name="connsiteX13" fmla="*/ 742815 w 3096285"/>
              <a:gd name="connsiteY13" fmla="*/ 1692696 h 2938995"/>
              <a:gd name="connsiteX14" fmla="*/ 732115 w 3096285"/>
              <a:gd name="connsiteY14" fmla="*/ 913480 h 2938995"/>
              <a:gd name="connsiteX15" fmla="*/ 844742 w 3096285"/>
              <a:gd name="connsiteY15" fmla="*/ 797718 h 2938995"/>
              <a:gd name="connsiteX16" fmla="*/ 1599561 w 3096285"/>
              <a:gd name="connsiteY16" fmla="*/ 787354 h 2938995"/>
              <a:gd name="connsiteX17" fmla="*/ 1599561 w 3096285"/>
              <a:gd name="connsiteY17" fmla="*/ 650513 h 2938995"/>
              <a:gd name="connsiteX18" fmla="*/ 1595963 w 3096285"/>
              <a:gd name="connsiteY18" fmla="*/ 648008 h 2938995"/>
              <a:gd name="connsiteX19" fmla="*/ 2033312 w 3096285"/>
              <a:gd name="connsiteY19" fmla="*/ 20992 h 2938995"/>
              <a:gd name="connsiteX0" fmla="*/ 2033312 w 3096285"/>
              <a:gd name="connsiteY0" fmla="*/ 20992 h 2938995"/>
              <a:gd name="connsiteX1" fmla="*/ 2137852 w 3096285"/>
              <a:gd name="connsiteY1" fmla="*/ 607336 h 2938995"/>
              <a:gd name="connsiteX2" fmla="*/ 2132430 w 3096285"/>
              <a:gd name="connsiteY2" fmla="*/ 780037 h 2938995"/>
              <a:gd name="connsiteX3" fmla="*/ 2954248 w 3096285"/>
              <a:gd name="connsiteY3" fmla="*/ 768753 h 2938995"/>
              <a:gd name="connsiteX4" fmla="*/ 2998821 w 3096285"/>
              <a:gd name="connsiteY4" fmla="*/ 777117 h 2938995"/>
              <a:gd name="connsiteX5" fmla="*/ 3070010 w 3096285"/>
              <a:gd name="connsiteY5" fmla="*/ 881379 h 2938995"/>
              <a:gd name="connsiteX6" fmla="*/ 3096275 w 3096285"/>
              <a:gd name="connsiteY6" fmla="*/ 2794258 h 2938995"/>
              <a:gd name="connsiteX7" fmla="*/ 2983649 w 3096285"/>
              <a:gd name="connsiteY7" fmla="*/ 2910020 h 2938995"/>
              <a:gd name="connsiteX8" fmla="*/ 874143 w 3096285"/>
              <a:gd name="connsiteY8" fmla="*/ 2938985 h 2938995"/>
              <a:gd name="connsiteX9" fmla="*/ 758381 w 3096285"/>
              <a:gd name="connsiteY9" fmla="*/ 2826359 h 2938995"/>
              <a:gd name="connsiteX10" fmla="*/ 750127 w 3096285"/>
              <a:gd name="connsiteY10" fmla="*/ 2225227 h 2938995"/>
              <a:gd name="connsiteX11" fmla="*/ 181200 w 3096285"/>
              <a:gd name="connsiteY11" fmla="*/ 2280947 h 2938995"/>
              <a:gd name="connsiteX12" fmla="*/ 394351 w 3096285"/>
              <a:gd name="connsiteY12" fmla="*/ 1545004 h 2938995"/>
              <a:gd name="connsiteX13" fmla="*/ 742815 w 3096285"/>
              <a:gd name="connsiteY13" fmla="*/ 1692696 h 2938995"/>
              <a:gd name="connsiteX14" fmla="*/ 732115 w 3096285"/>
              <a:gd name="connsiteY14" fmla="*/ 913480 h 2938995"/>
              <a:gd name="connsiteX15" fmla="*/ 844742 w 3096285"/>
              <a:gd name="connsiteY15" fmla="*/ 797718 h 2938995"/>
              <a:gd name="connsiteX16" fmla="*/ 1599561 w 3096285"/>
              <a:gd name="connsiteY16" fmla="*/ 787354 h 2938995"/>
              <a:gd name="connsiteX17" fmla="*/ 1599561 w 3096285"/>
              <a:gd name="connsiteY17" fmla="*/ 650513 h 2938995"/>
              <a:gd name="connsiteX18" fmla="*/ 1595963 w 3096285"/>
              <a:gd name="connsiteY18" fmla="*/ 648008 h 2938995"/>
              <a:gd name="connsiteX19" fmla="*/ 2033312 w 3096285"/>
              <a:gd name="connsiteY19" fmla="*/ 20992 h 2938995"/>
              <a:gd name="connsiteX0" fmla="*/ 2033312 w 3096285"/>
              <a:gd name="connsiteY0" fmla="*/ 20992 h 2938995"/>
              <a:gd name="connsiteX1" fmla="*/ 2137852 w 3096285"/>
              <a:gd name="connsiteY1" fmla="*/ 607336 h 2938995"/>
              <a:gd name="connsiteX2" fmla="*/ 2132430 w 3096285"/>
              <a:gd name="connsiteY2" fmla="*/ 780037 h 2938995"/>
              <a:gd name="connsiteX3" fmla="*/ 2954248 w 3096285"/>
              <a:gd name="connsiteY3" fmla="*/ 768753 h 2938995"/>
              <a:gd name="connsiteX4" fmla="*/ 2998821 w 3096285"/>
              <a:gd name="connsiteY4" fmla="*/ 777117 h 2938995"/>
              <a:gd name="connsiteX5" fmla="*/ 3070010 w 3096285"/>
              <a:gd name="connsiteY5" fmla="*/ 881379 h 2938995"/>
              <a:gd name="connsiteX6" fmla="*/ 3096275 w 3096285"/>
              <a:gd name="connsiteY6" fmla="*/ 2794258 h 2938995"/>
              <a:gd name="connsiteX7" fmla="*/ 2983649 w 3096285"/>
              <a:gd name="connsiteY7" fmla="*/ 2910020 h 2938995"/>
              <a:gd name="connsiteX8" fmla="*/ 874143 w 3096285"/>
              <a:gd name="connsiteY8" fmla="*/ 2938985 h 2938995"/>
              <a:gd name="connsiteX9" fmla="*/ 758381 w 3096285"/>
              <a:gd name="connsiteY9" fmla="*/ 2826359 h 2938995"/>
              <a:gd name="connsiteX10" fmla="*/ 750127 w 3096285"/>
              <a:gd name="connsiteY10" fmla="*/ 2225227 h 2938995"/>
              <a:gd name="connsiteX11" fmla="*/ 181200 w 3096285"/>
              <a:gd name="connsiteY11" fmla="*/ 2280947 h 2938995"/>
              <a:gd name="connsiteX12" fmla="*/ 394351 w 3096285"/>
              <a:gd name="connsiteY12" fmla="*/ 1545004 h 2938995"/>
              <a:gd name="connsiteX13" fmla="*/ 742815 w 3096285"/>
              <a:gd name="connsiteY13" fmla="*/ 1692696 h 2938995"/>
              <a:gd name="connsiteX14" fmla="*/ 732115 w 3096285"/>
              <a:gd name="connsiteY14" fmla="*/ 913480 h 2938995"/>
              <a:gd name="connsiteX15" fmla="*/ 844742 w 3096285"/>
              <a:gd name="connsiteY15" fmla="*/ 797718 h 2938995"/>
              <a:gd name="connsiteX16" fmla="*/ 1599561 w 3096285"/>
              <a:gd name="connsiteY16" fmla="*/ 787354 h 2938995"/>
              <a:gd name="connsiteX17" fmla="*/ 1599561 w 3096285"/>
              <a:gd name="connsiteY17" fmla="*/ 650513 h 2938995"/>
              <a:gd name="connsiteX18" fmla="*/ 1595963 w 3096285"/>
              <a:gd name="connsiteY18" fmla="*/ 648008 h 2938995"/>
              <a:gd name="connsiteX19" fmla="*/ 2033312 w 3096285"/>
              <a:gd name="connsiteY19" fmla="*/ 20992 h 2938995"/>
              <a:gd name="connsiteX0" fmla="*/ 1595963 w 3096285"/>
              <a:gd name="connsiteY0" fmla="*/ 45802 h 2336789"/>
              <a:gd name="connsiteX1" fmla="*/ 2137852 w 3096285"/>
              <a:gd name="connsiteY1" fmla="*/ 5130 h 2336789"/>
              <a:gd name="connsiteX2" fmla="*/ 2132430 w 3096285"/>
              <a:gd name="connsiteY2" fmla="*/ 177831 h 2336789"/>
              <a:gd name="connsiteX3" fmla="*/ 2954248 w 3096285"/>
              <a:gd name="connsiteY3" fmla="*/ 166547 h 2336789"/>
              <a:gd name="connsiteX4" fmla="*/ 2998821 w 3096285"/>
              <a:gd name="connsiteY4" fmla="*/ 174911 h 2336789"/>
              <a:gd name="connsiteX5" fmla="*/ 3070010 w 3096285"/>
              <a:gd name="connsiteY5" fmla="*/ 279173 h 2336789"/>
              <a:gd name="connsiteX6" fmla="*/ 3096275 w 3096285"/>
              <a:gd name="connsiteY6" fmla="*/ 2192052 h 2336789"/>
              <a:gd name="connsiteX7" fmla="*/ 2983649 w 3096285"/>
              <a:gd name="connsiteY7" fmla="*/ 2307814 h 2336789"/>
              <a:gd name="connsiteX8" fmla="*/ 874143 w 3096285"/>
              <a:gd name="connsiteY8" fmla="*/ 2336779 h 2336789"/>
              <a:gd name="connsiteX9" fmla="*/ 758381 w 3096285"/>
              <a:gd name="connsiteY9" fmla="*/ 2224153 h 2336789"/>
              <a:gd name="connsiteX10" fmla="*/ 750127 w 3096285"/>
              <a:gd name="connsiteY10" fmla="*/ 1623021 h 2336789"/>
              <a:gd name="connsiteX11" fmla="*/ 181200 w 3096285"/>
              <a:gd name="connsiteY11" fmla="*/ 1678741 h 2336789"/>
              <a:gd name="connsiteX12" fmla="*/ 394351 w 3096285"/>
              <a:gd name="connsiteY12" fmla="*/ 942798 h 2336789"/>
              <a:gd name="connsiteX13" fmla="*/ 742815 w 3096285"/>
              <a:gd name="connsiteY13" fmla="*/ 1090490 h 2336789"/>
              <a:gd name="connsiteX14" fmla="*/ 732115 w 3096285"/>
              <a:gd name="connsiteY14" fmla="*/ 311274 h 2336789"/>
              <a:gd name="connsiteX15" fmla="*/ 844742 w 3096285"/>
              <a:gd name="connsiteY15" fmla="*/ 195512 h 2336789"/>
              <a:gd name="connsiteX16" fmla="*/ 1599561 w 3096285"/>
              <a:gd name="connsiteY16" fmla="*/ 185148 h 2336789"/>
              <a:gd name="connsiteX17" fmla="*/ 1599561 w 3096285"/>
              <a:gd name="connsiteY17" fmla="*/ 48307 h 2336789"/>
              <a:gd name="connsiteX18" fmla="*/ 1595963 w 3096285"/>
              <a:gd name="connsiteY18" fmla="*/ 45802 h 2336789"/>
              <a:gd name="connsiteX0" fmla="*/ 1595963 w 3096285"/>
              <a:gd name="connsiteY0" fmla="*/ 448570 h 2739557"/>
              <a:gd name="connsiteX1" fmla="*/ 2137852 w 3096285"/>
              <a:gd name="connsiteY1" fmla="*/ 407898 h 2739557"/>
              <a:gd name="connsiteX2" fmla="*/ 2132430 w 3096285"/>
              <a:gd name="connsiteY2" fmla="*/ 580599 h 2739557"/>
              <a:gd name="connsiteX3" fmla="*/ 2954248 w 3096285"/>
              <a:gd name="connsiteY3" fmla="*/ 569315 h 2739557"/>
              <a:gd name="connsiteX4" fmla="*/ 2998821 w 3096285"/>
              <a:gd name="connsiteY4" fmla="*/ 577679 h 2739557"/>
              <a:gd name="connsiteX5" fmla="*/ 3070010 w 3096285"/>
              <a:gd name="connsiteY5" fmla="*/ 681941 h 2739557"/>
              <a:gd name="connsiteX6" fmla="*/ 3096275 w 3096285"/>
              <a:gd name="connsiteY6" fmla="*/ 2594820 h 2739557"/>
              <a:gd name="connsiteX7" fmla="*/ 2983649 w 3096285"/>
              <a:gd name="connsiteY7" fmla="*/ 2710582 h 2739557"/>
              <a:gd name="connsiteX8" fmla="*/ 874143 w 3096285"/>
              <a:gd name="connsiteY8" fmla="*/ 2739547 h 2739557"/>
              <a:gd name="connsiteX9" fmla="*/ 758381 w 3096285"/>
              <a:gd name="connsiteY9" fmla="*/ 2626921 h 2739557"/>
              <a:gd name="connsiteX10" fmla="*/ 750127 w 3096285"/>
              <a:gd name="connsiteY10" fmla="*/ 2025789 h 2739557"/>
              <a:gd name="connsiteX11" fmla="*/ 181200 w 3096285"/>
              <a:gd name="connsiteY11" fmla="*/ 2081509 h 2739557"/>
              <a:gd name="connsiteX12" fmla="*/ 394351 w 3096285"/>
              <a:gd name="connsiteY12" fmla="*/ 1345566 h 2739557"/>
              <a:gd name="connsiteX13" fmla="*/ 742815 w 3096285"/>
              <a:gd name="connsiteY13" fmla="*/ 1493258 h 2739557"/>
              <a:gd name="connsiteX14" fmla="*/ 732115 w 3096285"/>
              <a:gd name="connsiteY14" fmla="*/ 714042 h 2739557"/>
              <a:gd name="connsiteX15" fmla="*/ 844742 w 3096285"/>
              <a:gd name="connsiteY15" fmla="*/ 598280 h 2739557"/>
              <a:gd name="connsiteX16" fmla="*/ 1599561 w 3096285"/>
              <a:gd name="connsiteY16" fmla="*/ 587916 h 2739557"/>
              <a:gd name="connsiteX17" fmla="*/ 1599561 w 3096285"/>
              <a:gd name="connsiteY17" fmla="*/ 451075 h 2739557"/>
              <a:gd name="connsiteX18" fmla="*/ 1595963 w 3096285"/>
              <a:gd name="connsiteY18" fmla="*/ 448570 h 2739557"/>
              <a:gd name="connsiteX0" fmla="*/ 1595963 w 3096285"/>
              <a:gd name="connsiteY0" fmla="*/ 659119 h 2950106"/>
              <a:gd name="connsiteX1" fmla="*/ 2137852 w 3096285"/>
              <a:gd name="connsiteY1" fmla="*/ 618447 h 2950106"/>
              <a:gd name="connsiteX2" fmla="*/ 2132430 w 3096285"/>
              <a:gd name="connsiteY2" fmla="*/ 791148 h 2950106"/>
              <a:gd name="connsiteX3" fmla="*/ 2954248 w 3096285"/>
              <a:gd name="connsiteY3" fmla="*/ 779864 h 2950106"/>
              <a:gd name="connsiteX4" fmla="*/ 2998821 w 3096285"/>
              <a:gd name="connsiteY4" fmla="*/ 788228 h 2950106"/>
              <a:gd name="connsiteX5" fmla="*/ 3070010 w 3096285"/>
              <a:gd name="connsiteY5" fmla="*/ 892490 h 2950106"/>
              <a:gd name="connsiteX6" fmla="*/ 3096275 w 3096285"/>
              <a:gd name="connsiteY6" fmla="*/ 2805369 h 2950106"/>
              <a:gd name="connsiteX7" fmla="*/ 2983649 w 3096285"/>
              <a:gd name="connsiteY7" fmla="*/ 2921131 h 2950106"/>
              <a:gd name="connsiteX8" fmla="*/ 874143 w 3096285"/>
              <a:gd name="connsiteY8" fmla="*/ 2950096 h 2950106"/>
              <a:gd name="connsiteX9" fmla="*/ 758381 w 3096285"/>
              <a:gd name="connsiteY9" fmla="*/ 2837470 h 2950106"/>
              <a:gd name="connsiteX10" fmla="*/ 750127 w 3096285"/>
              <a:gd name="connsiteY10" fmla="*/ 2236338 h 2950106"/>
              <a:gd name="connsiteX11" fmla="*/ 181200 w 3096285"/>
              <a:gd name="connsiteY11" fmla="*/ 2292058 h 2950106"/>
              <a:gd name="connsiteX12" fmla="*/ 394351 w 3096285"/>
              <a:gd name="connsiteY12" fmla="*/ 1556115 h 2950106"/>
              <a:gd name="connsiteX13" fmla="*/ 742815 w 3096285"/>
              <a:gd name="connsiteY13" fmla="*/ 1703807 h 2950106"/>
              <a:gd name="connsiteX14" fmla="*/ 732115 w 3096285"/>
              <a:gd name="connsiteY14" fmla="*/ 924591 h 2950106"/>
              <a:gd name="connsiteX15" fmla="*/ 844742 w 3096285"/>
              <a:gd name="connsiteY15" fmla="*/ 808829 h 2950106"/>
              <a:gd name="connsiteX16" fmla="*/ 1599561 w 3096285"/>
              <a:gd name="connsiteY16" fmla="*/ 798465 h 2950106"/>
              <a:gd name="connsiteX17" fmla="*/ 1599561 w 3096285"/>
              <a:gd name="connsiteY17" fmla="*/ 661624 h 2950106"/>
              <a:gd name="connsiteX18" fmla="*/ 1595963 w 3096285"/>
              <a:gd name="connsiteY18" fmla="*/ 659119 h 2950106"/>
              <a:gd name="connsiteX0" fmla="*/ 1595963 w 3096285"/>
              <a:gd name="connsiteY0" fmla="*/ 572986 h 2863973"/>
              <a:gd name="connsiteX1" fmla="*/ 2137852 w 3096285"/>
              <a:gd name="connsiteY1" fmla="*/ 532314 h 2863973"/>
              <a:gd name="connsiteX2" fmla="*/ 2132430 w 3096285"/>
              <a:gd name="connsiteY2" fmla="*/ 705015 h 2863973"/>
              <a:gd name="connsiteX3" fmla="*/ 2954248 w 3096285"/>
              <a:gd name="connsiteY3" fmla="*/ 693731 h 2863973"/>
              <a:gd name="connsiteX4" fmla="*/ 2998821 w 3096285"/>
              <a:gd name="connsiteY4" fmla="*/ 702095 h 2863973"/>
              <a:gd name="connsiteX5" fmla="*/ 3070010 w 3096285"/>
              <a:gd name="connsiteY5" fmla="*/ 806357 h 2863973"/>
              <a:gd name="connsiteX6" fmla="*/ 3096275 w 3096285"/>
              <a:gd name="connsiteY6" fmla="*/ 2719236 h 2863973"/>
              <a:gd name="connsiteX7" fmla="*/ 2983649 w 3096285"/>
              <a:gd name="connsiteY7" fmla="*/ 2834998 h 2863973"/>
              <a:gd name="connsiteX8" fmla="*/ 874143 w 3096285"/>
              <a:gd name="connsiteY8" fmla="*/ 2863963 h 2863973"/>
              <a:gd name="connsiteX9" fmla="*/ 758381 w 3096285"/>
              <a:gd name="connsiteY9" fmla="*/ 2751337 h 2863973"/>
              <a:gd name="connsiteX10" fmla="*/ 750127 w 3096285"/>
              <a:gd name="connsiteY10" fmla="*/ 2150205 h 2863973"/>
              <a:gd name="connsiteX11" fmla="*/ 181200 w 3096285"/>
              <a:gd name="connsiteY11" fmla="*/ 2205925 h 2863973"/>
              <a:gd name="connsiteX12" fmla="*/ 394351 w 3096285"/>
              <a:gd name="connsiteY12" fmla="*/ 1469982 h 2863973"/>
              <a:gd name="connsiteX13" fmla="*/ 742815 w 3096285"/>
              <a:gd name="connsiteY13" fmla="*/ 1617674 h 2863973"/>
              <a:gd name="connsiteX14" fmla="*/ 732115 w 3096285"/>
              <a:gd name="connsiteY14" fmla="*/ 838458 h 2863973"/>
              <a:gd name="connsiteX15" fmla="*/ 844742 w 3096285"/>
              <a:gd name="connsiteY15" fmla="*/ 722696 h 2863973"/>
              <a:gd name="connsiteX16" fmla="*/ 1599561 w 3096285"/>
              <a:gd name="connsiteY16" fmla="*/ 712332 h 2863973"/>
              <a:gd name="connsiteX17" fmla="*/ 1599561 w 3096285"/>
              <a:gd name="connsiteY17" fmla="*/ 575491 h 2863973"/>
              <a:gd name="connsiteX18" fmla="*/ 1595963 w 3096285"/>
              <a:gd name="connsiteY18" fmla="*/ 572986 h 2863973"/>
              <a:gd name="connsiteX0" fmla="*/ 1595963 w 3096285"/>
              <a:gd name="connsiteY0" fmla="*/ 638140 h 2929127"/>
              <a:gd name="connsiteX1" fmla="*/ 2137852 w 3096285"/>
              <a:gd name="connsiteY1" fmla="*/ 597468 h 2929127"/>
              <a:gd name="connsiteX2" fmla="*/ 2132430 w 3096285"/>
              <a:gd name="connsiteY2" fmla="*/ 770169 h 2929127"/>
              <a:gd name="connsiteX3" fmla="*/ 2954248 w 3096285"/>
              <a:gd name="connsiteY3" fmla="*/ 758885 h 2929127"/>
              <a:gd name="connsiteX4" fmla="*/ 2998821 w 3096285"/>
              <a:gd name="connsiteY4" fmla="*/ 767249 h 2929127"/>
              <a:gd name="connsiteX5" fmla="*/ 3070010 w 3096285"/>
              <a:gd name="connsiteY5" fmla="*/ 871511 h 2929127"/>
              <a:gd name="connsiteX6" fmla="*/ 3096275 w 3096285"/>
              <a:gd name="connsiteY6" fmla="*/ 2784390 h 2929127"/>
              <a:gd name="connsiteX7" fmla="*/ 2983649 w 3096285"/>
              <a:gd name="connsiteY7" fmla="*/ 2900152 h 2929127"/>
              <a:gd name="connsiteX8" fmla="*/ 874143 w 3096285"/>
              <a:gd name="connsiteY8" fmla="*/ 2929117 h 2929127"/>
              <a:gd name="connsiteX9" fmla="*/ 758381 w 3096285"/>
              <a:gd name="connsiteY9" fmla="*/ 2816491 h 2929127"/>
              <a:gd name="connsiteX10" fmla="*/ 750127 w 3096285"/>
              <a:gd name="connsiteY10" fmla="*/ 2215359 h 2929127"/>
              <a:gd name="connsiteX11" fmla="*/ 181200 w 3096285"/>
              <a:gd name="connsiteY11" fmla="*/ 2271079 h 2929127"/>
              <a:gd name="connsiteX12" fmla="*/ 394351 w 3096285"/>
              <a:gd name="connsiteY12" fmla="*/ 1535136 h 2929127"/>
              <a:gd name="connsiteX13" fmla="*/ 742815 w 3096285"/>
              <a:gd name="connsiteY13" fmla="*/ 1682828 h 2929127"/>
              <a:gd name="connsiteX14" fmla="*/ 732115 w 3096285"/>
              <a:gd name="connsiteY14" fmla="*/ 903612 h 2929127"/>
              <a:gd name="connsiteX15" fmla="*/ 844742 w 3096285"/>
              <a:gd name="connsiteY15" fmla="*/ 787850 h 2929127"/>
              <a:gd name="connsiteX16" fmla="*/ 1599561 w 3096285"/>
              <a:gd name="connsiteY16" fmla="*/ 777486 h 2929127"/>
              <a:gd name="connsiteX17" fmla="*/ 1599561 w 3096285"/>
              <a:gd name="connsiteY17" fmla="*/ 640645 h 2929127"/>
              <a:gd name="connsiteX18" fmla="*/ 1595963 w 3096285"/>
              <a:gd name="connsiteY18" fmla="*/ 638140 h 2929127"/>
              <a:gd name="connsiteX0" fmla="*/ 1595963 w 3096285"/>
              <a:gd name="connsiteY0" fmla="*/ 614900 h 2905887"/>
              <a:gd name="connsiteX1" fmla="*/ 2137852 w 3096285"/>
              <a:gd name="connsiteY1" fmla="*/ 574228 h 2905887"/>
              <a:gd name="connsiteX2" fmla="*/ 2132430 w 3096285"/>
              <a:gd name="connsiteY2" fmla="*/ 746929 h 2905887"/>
              <a:gd name="connsiteX3" fmla="*/ 2954248 w 3096285"/>
              <a:gd name="connsiteY3" fmla="*/ 735645 h 2905887"/>
              <a:gd name="connsiteX4" fmla="*/ 2998821 w 3096285"/>
              <a:gd name="connsiteY4" fmla="*/ 744009 h 2905887"/>
              <a:gd name="connsiteX5" fmla="*/ 3070010 w 3096285"/>
              <a:gd name="connsiteY5" fmla="*/ 848271 h 2905887"/>
              <a:gd name="connsiteX6" fmla="*/ 3096275 w 3096285"/>
              <a:gd name="connsiteY6" fmla="*/ 2761150 h 2905887"/>
              <a:gd name="connsiteX7" fmla="*/ 2983649 w 3096285"/>
              <a:gd name="connsiteY7" fmla="*/ 2876912 h 2905887"/>
              <a:gd name="connsiteX8" fmla="*/ 874143 w 3096285"/>
              <a:gd name="connsiteY8" fmla="*/ 2905877 h 2905887"/>
              <a:gd name="connsiteX9" fmla="*/ 758381 w 3096285"/>
              <a:gd name="connsiteY9" fmla="*/ 2793251 h 2905887"/>
              <a:gd name="connsiteX10" fmla="*/ 750127 w 3096285"/>
              <a:gd name="connsiteY10" fmla="*/ 2192119 h 2905887"/>
              <a:gd name="connsiteX11" fmla="*/ 181200 w 3096285"/>
              <a:gd name="connsiteY11" fmla="*/ 2247839 h 2905887"/>
              <a:gd name="connsiteX12" fmla="*/ 394351 w 3096285"/>
              <a:gd name="connsiteY12" fmla="*/ 1511896 h 2905887"/>
              <a:gd name="connsiteX13" fmla="*/ 742815 w 3096285"/>
              <a:gd name="connsiteY13" fmla="*/ 1659588 h 2905887"/>
              <a:gd name="connsiteX14" fmla="*/ 732115 w 3096285"/>
              <a:gd name="connsiteY14" fmla="*/ 880372 h 2905887"/>
              <a:gd name="connsiteX15" fmla="*/ 844742 w 3096285"/>
              <a:gd name="connsiteY15" fmla="*/ 764610 h 2905887"/>
              <a:gd name="connsiteX16" fmla="*/ 1599561 w 3096285"/>
              <a:gd name="connsiteY16" fmla="*/ 754246 h 2905887"/>
              <a:gd name="connsiteX17" fmla="*/ 1599561 w 3096285"/>
              <a:gd name="connsiteY17" fmla="*/ 617405 h 2905887"/>
              <a:gd name="connsiteX18" fmla="*/ 1595963 w 3096285"/>
              <a:gd name="connsiteY18" fmla="*/ 614900 h 2905887"/>
              <a:gd name="connsiteX0" fmla="*/ 1595963 w 3096285"/>
              <a:gd name="connsiteY0" fmla="*/ 651393 h 2942380"/>
              <a:gd name="connsiteX1" fmla="*/ 2137852 w 3096285"/>
              <a:gd name="connsiteY1" fmla="*/ 610721 h 2942380"/>
              <a:gd name="connsiteX2" fmla="*/ 2132430 w 3096285"/>
              <a:gd name="connsiteY2" fmla="*/ 783422 h 2942380"/>
              <a:gd name="connsiteX3" fmla="*/ 2954248 w 3096285"/>
              <a:gd name="connsiteY3" fmla="*/ 772138 h 2942380"/>
              <a:gd name="connsiteX4" fmla="*/ 2998821 w 3096285"/>
              <a:gd name="connsiteY4" fmla="*/ 780502 h 2942380"/>
              <a:gd name="connsiteX5" fmla="*/ 3070010 w 3096285"/>
              <a:gd name="connsiteY5" fmla="*/ 884764 h 2942380"/>
              <a:gd name="connsiteX6" fmla="*/ 3096275 w 3096285"/>
              <a:gd name="connsiteY6" fmla="*/ 2797643 h 2942380"/>
              <a:gd name="connsiteX7" fmla="*/ 2983649 w 3096285"/>
              <a:gd name="connsiteY7" fmla="*/ 2913405 h 2942380"/>
              <a:gd name="connsiteX8" fmla="*/ 874143 w 3096285"/>
              <a:gd name="connsiteY8" fmla="*/ 2942370 h 2942380"/>
              <a:gd name="connsiteX9" fmla="*/ 758381 w 3096285"/>
              <a:gd name="connsiteY9" fmla="*/ 2829744 h 2942380"/>
              <a:gd name="connsiteX10" fmla="*/ 750127 w 3096285"/>
              <a:gd name="connsiteY10" fmla="*/ 2228612 h 2942380"/>
              <a:gd name="connsiteX11" fmla="*/ 181200 w 3096285"/>
              <a:gd name="connsiteY11" fmla="*/ 2284332 h 2942380"/>
              <a:gd name="connsiteX12" fmla="*/ 394351 w 3096285"/>
              <a:gd name="connsiteY12" fmla="*/ 1548389 h 2942380"/>
              <a:gd name="connsiteX13" fmla="*/ 742815 w 3096285"/>
              <a:gd name="connsiteY13" fmla="*/ 1696081 h 2942380"/>
              <a:gd name="connsiteX14" fmla="*/ 732115 w 3096285"/>
              <a:gd name="connsiteY14" fmla="*/ 916865 h 2942380"/>
              <a:gd name="connsiteX15" fmla="*/ 844742 w 3096285"/>
              <a:gd name="connsiteY15" fmla="*/ 801103 h 2942380"/>
              <a:gd name="connsiteX16" fmla="*/ 1599561 w 3096285"/>
              <a:gd name="connsiteY16" fmla="*/ 790739 h 2942380"/>
              <a:gd name="connsiteX17" fmla="*/ 1599561 w 3096285"/>
              <a:gd name="connsiteY17" fmla="*/ 653898 h 2942380"/>
              <a:gd name="connsiteX18" fmla="*/ 1595963 w 3096285"/>
              <a:gd name="connsiteY18" fmla="*/ 651393 h 2942380"/>
              <a:gd name="connsiteX0" fmla="*/ 1595963 w 3096285"/>
              <a:gd name="connsiteY0" fmla="*/ 662534 h 2953521"/>
              <a:gd name="connsiteX1" fmla="*/ 2137852 w 3096285"/>
              <a:gd name="connsiteY1" fmla="*/ 621862 h 2953521"/>
              <a:gd name="connsiteX2" fmla="*/ 2132430 w 3096285"/>
              <a:gd name="connsiteY2" fmla="*/ 794563 h 2953521"/>
              <a:gd name="connsiteX3" fmla="*/ 2954248 w 3096285"/>
              <a:gd name="connsiteY3" fmla="*/ 783279 h 2953521"/>
              <a:gd name="connsiteX4" fmla="*/ 2998821 w 3096285"/>
              <a:gd name="connsiteY4" fmla="*/ 791643 h 2953521"/>
              <a:gd name="connsiteX5" fmla="*/ 3070010 w 3096285"/>
              <a:gd name="connsiteY5" fmla="*/ 895905 h 2953521"/>
              <a:gd name="connsiteX6" fmla="*/ 3096275 w 3096285"/>
              <a:gd name="connsiteY6" fmla="*/ 2808784 h 2953521"/>
              <a:gd name="connsiteX7" fmla="*/ 2983649 w 3096285"/>
              <a:gd name="connsiteY7" fmla="*/ 2924546 h 2953521"/>
              <a:gd name="connsiteX8" fmla="*/ 874143 w 3096285"/>
              <a:gd name="connsiteY8" fmla="*/ 2953511 h 2953521"/>
              <a:gd name="connsiteX9" fmla="*/ 758381 w 3096285"/>
              <a:gd name="connsiteY9" fmla="*/ 2840885 h 2953521"/>
              <a:gd name="connsiteX10" fmla="*/ 750127 w 3096285"/>
              <a:gd name="connsiteY10" fmla="*/ 2239753 h 2953521"/>
              <a:gd name="connsiteX11" fmla="*/ 181200 w 3096285"/>
              <a:gd name="connsiteY11" fmla="*/ 2295473 h 2953521"/>
              <a:gd name="connsiteX12" fmla="*/ 394351 w 3096285"/>
              <a:gd name="connsiteY12" fmla="*/ 1559530 h 2953521"/>
              <a:gd name="connsiteX13" fmla="*/ 742815 w 3096285"/>
              <a:gd name="connsiteY13" fmla="*/ 1707222 h 2953521"/>
              <a:gd name="connsiteX14" fmla="*/ 732115 w 3096285"/>
              <a:gd name="connsiteY14" fmla="*/ 928006 h 2953521"/>
              <a:gd name="connsiteX15" fmla="*/ 844742 w 3096285"/>
              <a:gd name="connsiteY15" fmla="*/ 812244 h 2953521"/>
              <a:gd name="connsiteX16" fmla="*/ 1599561 w 3096285"/>
              <a:gd name="connsiteY16" fmla="*/ 801880 h 2953521"/>
              <a:gd name="connsiteX17" fmla="*/ 1599561 w 3096285"/>
              <a:gd name="connsiteY17" fmla="*/ 665039 h 2953521"/>
              <a:gd name="connsiteX18" fmla="*/ 1595963 w 3096285"/>
              <a:gd name="connsiteY18" fmla="*/ 662534 h 2953521"/>
              <a:gd name="connsiteX0" fmla="*/ 1595963 w 3096285"/>
              <a:gd name="connsiteY0" fmla="*/ 630699 h 2921686"/>
              <a:gd name="connsiteX1" fmla="*/ 2137852 w 3096285"/>
              <a:gd name="connsiteY1" fmla="*/ 590027 h 2921686"/>
              <a:gd name="connsiteX2" fmla="*/ 2132430 w 3096285"/>
              <a:gd name="connsiteY2" fmla="*/ 762728 h 2921686"/>
              <a:gd name="connsiteX3" fmla="*/ 2954248 w 3096285"/>
              <a:gd name="connsiteY3" fmla="*/ 751444 h 2921686"/>
              <a:gd name="connsiteX4" fmla="*/ 2998821 w 3096285"/>
              <a:gd name="connsiteY4" fmla="*/ 759808 h 2921686"/>
              <a:gd name="connsiteX5" fmla="*/ 3070010 w 3096285"/>
              <a:gd name="connsiteY5" fmla="*/ 864070 h 2921686"/>
              <a:gd name="connsiteX6" fmla="*/ 3096275 w 3096285"/>
              <a:gd name="connsiteY6" fmla="*/ 2776949 h 2921686"/>
              <a:gd name="connsiteX7" fmla="*/ 2983649 w 3096285"/>
              <a:gd name="connsiteY7" fmla="*/ 2892711 h 2921686"/>
              <a:gd name="connsiteX8" fmla="*/ 874143 w 3096285"/>
              <a:gd name="connsiteY8" fmla="*/ 2921676 h 2921686"/>
              <a:gd name="connsiteX9" fmla="*/ 758381 w 3096285"/>
              <a:gd name="connsiteY9" fmla="*/ 2809050 h 2921686"/>
              <a:gd name="connsiteX10" fmla="*/ 750127 w 3096285"/>
              <a:gd name="connsiteY10" fmla="*/ 2207918 h 2921686"/>
              <a:gd name="connsiteX11" fmla="*/ 181200 w 3096285"/>
              <a:gd name="connsiteY11" fmla="*/ 2263638 h 2921686"/>
              <a:gd name="connsiteX12" fmla="*/ 394351 w 3096285"/>
              <a:gd name="connsiteY12" fmla="*/ 1527695 h 2921686"/>
              <a:gd name="connsiteX13" fmla="*/ 742815 w 3096285"/>
              <a:gd name="connsiteY13" fmla="*/ 1675387 h 2921686"/>
              <a:gd name="connsiteX14" fmla="*/ 732115 w 3096285"/>
              <a:gd name="connsiteY14" fmla="*/ 896171 h 2921686"/>
              <a:gd name="connsiteX15" fmla="*/ 844742 w 3096285"/>
              <a:gd name="connsiteY15" fmla="*/ 780409 h 2921686"/>
              <a:gd name="connsiteX16" fmla="*/ 1599561 w 3096285"/>
              <a:gd name="connsiteY16" fmla="*/ 770045 h 2921686"/>
              <a:gd name="connsiteX17" fmla="*/ 1599561 w 3096285"/>
              <a:gd name="connsiteY17" fmla="*/ 633204 h 2921686"/>
              <a:gd name="connsiteX18" fmla="*/ 1595963 w 3096285"/>
              <a:gd name="connsiteY18" fmla="*/ 630699 h 2921686"/>
              <a:gd name="connsiteX0" fmla="*/ 1595963 w 3096285"/>
              <a:gd name="connsiteY0" fmla="*/ 649795 h 2940782"/>
              <a:gd name="connsiteX1" fmla="*/ 2137852 w 3096285"/>
              <a:gd name="connsiteY1" fmla="*/ 609123 h 2940782"/>
              <a:gd name="connsiteX2" fmla="*/ 2132430 w 3096285"/>
              <a:gd name="connsiteY2" fmla="*/ 781824 h 2940782"/>
              <a:gd name="connsiteX3" fmla="*/ 2954248 w 3096285"/>
              <a:gd name="connsiteY3" fmla="*/ 770540 h 2940782"/>
              <a:gd name="connsiteX4" fmla="*/ 2998821 w 3096285"/>
              <a:gd name="connsiteY4" fmla="*/ 778904 h 2940782"/>
              <a:gd name="connsiteX5" fmla="*/ 3070010 w 3096285"/>
              <a:gd name="connsiteY5" fmla="*/ 883166 h 2940782"/>
              <a:gd name="connsiteX6" fmla="*/ 3096275 w 3096285"/>
              <a:gd name="connsiteY6" fmla="*/ 2796045 h 2940782"/>
              <a:gd name="connsiteX7" fmla="*/ 2983649 w 3096285"/>
              <a:gd name="connsiteY7" fmla="*/ 2911807 h 2940782"/>
              <a:gd name="connsiteX8" fmla="*/ 874143 w 3096285"/>
              <a:gd name="connsiteY8" fmla="*/ 2940772 h 2940782"/>
              <a:gd name="connsiteX9" fmla="*/ 758381 w 3096285"/>
              <a:gd name="connsiteY9" fmla="*/ 2828146 h 2940782"/>
              <a:gd name="connsiteX10" fmla="*/ 750127 w 3096285"/>
              <a:gd name="connsiteY10" fmla="*/ 2227014 h 2940782"/>
              <a:gd name="connsiteX11" fmla="*/ 181200 w 3096285"/>
              <a:gd name="connsiteY11" fmla="*/ 2282734 h 2940782"/>
              <a:gd name="connsiteX12" fmla="*/ 394351 w 3096285"/>
              <a:gd name="connsiteY12" fmla="*/ 1546791 h 2940782"/>
              <a:gd name="connsiteX13" fmla="*/ 742815 w 3096285"/>
              <a:gd name="connsiteY13" fmla="*/ 1694483 h 2940782"/>
              <a:gd name="connsiteX14" fmla="*/ 732115 w 3096285"/>
              <a:gd name="connsiteY14" fmla="*/ 915267 h 2940782"/>
              <a:gd name="connsiteX15" fmla="*/ 844742 w 3096285"/>
              <a:gd name="connsiteY15" fmla="*/ 799505 h 2940782"/>
              <a:gd name="connsiteX16" fmla="*/ 1599561 w 3096285"/>
              <a:gd name="connsiteY16" fmla="*/ 789141 h 2940782"/>
              <a:gd name="connsiteX17" fmla="*/ 1599561 w 3096285"/>
              <a:gd name="connsiteY17" fmla="*/ 652300 h 2940782"/>
              <a:gd name="connsiteX18" fmla="*/ 1595963 w 3096285"/>
              <a:gd name="connsiteY18" fmla="*/ 649795 h 2940782"/>
              <a:gd name="connsiteX0" fmla="*/ 1595963 w 3096285"/>
              <a:gd name="connsiteY0" fmla="*/ 622923 h 2913910"/>
              <a:gd name="connsiteX1" fmla="*/ 2137852 w 3096285"/>
              <a:gd name="connsiteY1" fmla="*/ 582251 h 2913910"/>
              <a:gd name="connsiteX2" fmla="*/ 2132430 w 3096285"/>
              <a:gd name="connsiteY2" fmla="*/ 754952 h 2913910"/>
              <a:gd name="connsiteX3" fmla="*/ 2954248 w 3096285"/>
              <a:gd name="connsiteY3" fmla="*/ 743668 h 2913910"/>
              <a:gd name="connsiteX4" fmla="*/ 2998821 w 3096285"/>
              <a:gd name="connsiteY4" fmla="*/ 752032 h 2913910"/>
              <a:gd name="connsiteX5" fmla="*/ 3070010 w 3096285"/>
              <a:gd name="connsiteY5" fmla="*/ 856294 h 2913910"/>
              <a:gd name="connsiteX6" fmla="*/ 3096275 w 3096285"/>
              <a:gd name="connsiteY6" fmla="*/ 2769173 h 2913910"/>
              <a:gd name="connsiteX7" fmla="*/ 2983649 w 3096285"/>
              <a:gd name="connsiteY7" fmla="*/ 2884935 h 2913910"/>
              <a:gd name="connsiteX8" fmla="*/ 874143 w 3096285"/>
              <a:gd name="connsiteY8" fmla="*/ 2913900 h 2913910"/>
              <a:gd name="connsiteX9" fmla="*/ 758381 w 3096285"/>
              <a:gd name="connsiteY9" fmla="*/ 2801274 h 2913910"/>
              <a:gd name="connsiteX10" fmla="*/ 750127 w 3096285"/>
              <a:gd name="connsiteY10" fmla="*/ 2200142 h 2913910"/>
              <a:gd name="connsiteX11" fmla="*/ 181200 w 3096285"/>
              <a:gd name="connsiteY11" fmla="*/ 2255862 h 2913910"/>
              <a:gd name="connsiteX12" fmla="*/ 394351 w 3096285"/>
              <a:gd name="connsiteY12" fmla="*/ 1519919 h 2913910"/>
              <a:gd name="connsiteX13" fmla="*/ 742815 w 3096285"/>
              <a:gd name="connsiteY13" fmla="*/ 1667611 h 2913910"/>
              <a:gd name="connsiteX14" fmla="*/ 732115 w 3096285"/>
              <a:gd name="connsiteY14" fmla="*/ 888395 h 2913910"/>
              <a:gd name="connsiteX15" fmla="*/ 844742 w 3096285"/>
              <a:gd name="connsiteY15" fmla="*/ 772633 h 2913910"/>
              <a:gd name="connsiteX16" fmla="*/ 1599561 w 3096285"/>
              <a:gd name="connsiteY16" fmla="*/ 762269 h 2913910"/>
              <a:gd name="connsiteX17" fmla="*/ 1599561 w 3096285"/>
              <a:gd name="connsiteY17" fmla="*/ 625428 h 2913910"/>
              <a:gd name="connsiteX18" fmla="*/ 1595963 w 3096285"/>
              <a:gd name="connsiteY18" fmla="*/ 622923 h 2913910"/>
              <a:gd name="connsiteX0" fmla="*/ 1595963 w 3096285"/>
              <a:gd name="connsiteY0" fmla="*/ 644381 h 2935368"/>
              <a:gd name="connsiteX1" fmla="*/ 2137852 w 3096285"/>
              <a:gd name="connsiteY1" fmla="*/ 603709 h 2935368"/>
              <a:gd name="connsiteX2" fmla="*/ 2132430 w 3096285"/>
              <a:gd name="connsiteY2" fmla="*/ 776410 h 2935368"/>
              <a:gd name="connsiteX3" fmla="*/ 2954248 w 3096285"/>
              <a:gd name="connsiteY3" fmla="*/ 765126 h 2935368"/>
              <a:gd name="connsiteX4" fmla="*/ 2998821 w 3096285"/>
              <a:gd name="connsiteY4" fmla="*/ 773490 h 2935368"/>
              <a:gd name="connsiteX5" fmla="*/ 3070010 w 3096285"/>
              <a:gd name="connsiteY5" fmla="*/ 877752 h 2935368"/>
              <a:gd name="connsiteX6" fmla="*/ 3096275 w 3096285"/>
              <a:gd name="connsiteY6" fmla="*/ 2790631 h 2935368"/>
              <a:gd name="connsiteX7" fmla="*/ 2983649 w 3096285"/>
              <a:gd name="connsiteY7" fmla="*/ 2906393 h 2935368"/>
              <a:gd name="connsiteX8" fmla="*/ 874143 w 3096285"/>
              <a:gd name="connsiteY8" fmla="*/ 2935358 h 2935368"/>
              <a:gd name="connsiteX9" fmla="*/ 758381 w 3096285"/>
              <a:gd name="connsiteY9" fmla="*/ 2822732 h 2935368"/>
              <a:gd name="connsiteX10" fmla="*/ 750127 w 3096285"/>
              <a:gd name="connsiteY10" fmla="*/ 2221600 h 2935368"/>
              <a:gd name="connsiteX11" fmla="*/ 181200 w 3096285"/>
              <a:gd name="connsiteY11" fmla="*/ 2277320 h 2935368"/>
              <a:gd name="connsiteX12" fmla="*/ 394351 w 3096285"/>
              <a:gd name="connsiteY12" fmla="*/ 1541377 h 2935368"/>
              <a:gd name="connsiteX13" fmla="*/ 742815 w 3096285"/>
              <a:gd name="connsiteY13" fmla="*/ 1689069 h 2935368"/>
              <a:gd name="connsiteX14" fmla="*/ 732115 w 3096285"/>
              <a:gd name="connsiteY14" fmla="*/ 909853 h 2935368"/>
              <a:gd name="connsiteX15" fmla="*/ 844742 w 3096285"/>
              <a:gd name="connsiteY15" fmla="*/ 794091 h 2935368"/>
              <a:gd name="connsiteX16" fmla="*/ 1599561 w 3096285"/>
              <a:gd name="connsiteY16" fmla="*/ 783727 h 2935368"/>
              <a:gd name="connsiteX17" fmla="*/ 1599561 w 3096285"/>
              <a:gd name="connsiteY17" fmla="*/ 646886 h 2935368"/>
              <a:gd name="connsiteX18" fmla="*/ 1595963 w 3096285"/>
              <a:gd name="connsiteY18"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96275 w 3096285"/>
              <a:gd name="connsiteY5" fmla="*/ 2790631 h 2935368"/>
              <a:gd name="connsiteX6" fmla="*/ 2983649 w 3096285"/>
              <a:gd name="connsiteY6" fmla="*/ 2906393 h 2935368"/>
              <a:gd name="connsiteX7" fmla="*/ 874143 w 3096285"/>
              <a:gd name="connsiteY7" fmla="*/ 2935358 h 2935368"/>
              <a:gd name="connsiteX8" fmla="*/ 758381 w 3096285"/>
              <a:gd name="connsiteY8" fmla="*/ 2822732 h 2935368"/>
              <a:gd name="connsiteX9" fmla="*/ 750127 w 3096285"/>
              <a:gd name="connsiteY9" fmla="*/ 2221600 h 2935368"/>
              <a:gd name="connsiteX10" fmla="*/ 181200 w 3096285"/>
              <a:gd name="connsiteY10" fmla="*/ 2277320 h 2935368"/>
              <a:gd name="connsiteX11" fmla="*/ 394351 w 3096285"/>
              <a:gd name="connsiteY11" fmla="*/ 1541377 h 2935368"/>
              <a:gd name="connsiteX12" fmla="*/ 742815 w 3096285"/>
              <a:gd name="connsiteY12" fmla="*/ 1689069 h 2935368"/>
              <a:gd name="connsiteX13" fmla="*/ 732115 w 3096285"/>
              <a:gd name="connsiteY13" fmla="*/ 909853 h 2935368"/>
              <a:gd name="connsiteX14" fmla="*/ 844742 w 3096285"/>
              <a:gd name="connsiteY14" fmla="*/ 794091 h 2935368"/>
              <a:gd name="connsiteX15" fmla="*/ 1599561 w 3096285"/>
              <a:gd name="connsiteY15" fmla="*/ 783727 h 2935368"/>
              <a:gd name="connsiteX16" fmla="*/ 1599561 w 3096285"/>
              <a:gd name="connsiteY16" fmla="*/ 646886 h 2935368"/>
              <a:gd name="connsiteX17" fmla="*/ 1595963 w 3096285"/>
              <a:gd name="connsiteY17"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3096275 w 3096285"/>
              <a:gd name="connsiteY6" fmla="*/ 2790631 h 2935368"/>
              <a:gd name="connsiteX7" fmla="*/ 2983649 w 3096285"/>
              <a:gd name="connsiteY7" fmla="*/ 2906393 h 2935368"/>
              <a:gd name="connsiteX8" fmla="*/ 874143 w 3096285"/>
              <a:gd name="connsiteY8" fmla="*/ 2935358 h 2935368"/>
              <a:gd name="connsiteX9" fmla="*/ 758381 w 3096285"/>
              <a:gd name="connsiteY9" fmla="*/ 2822732 h 2935368"/>
              <a:gd name="connsiteX10" fmla="*/ 750127 w 3096285"/>
              <a:gd name="connsiteY10" fmla="*/ 2221600 h 2935368"/>
              <a:gd name="connsiteX11" fmla="*/ 181200 w 3096285"/>
              <a:gd name="connsiteY11" fmla="*/ 2277320 h 2935368"/>
              <a:gd name="connsiteX12" fmla="*/ 394351 w 3096285"/>
              <a:gd name="connsiteY12" fmla="*/ 1541377 h 2935368"/>
              <a:gd name="connsiteX13" fmla="*/ 742815 w 3096285"/>
              <a:gd name="connsiteY13" fmla="*/ 1689069 h 2935368"/>
              <a:gd name="connsiteX14" fmla="*/ 732115 w 3096285"/>
              <a:gd name="connsiteY14" fmla="*/ 909853 h 2935368"/>
              <a:gd name="connsiteX15" fmla="*/ 844742 w 3096285"/>
              <a:gd name="connsiteY15" fmla="*/ 794091 h 2935368"/>
              <a:gd name="connsiteX16" fmla="*/ 1599561 w 3096285"/>
              <a:gd name="connsiteY16" fmla="*/ 783727 h 2935368"/>
              <a:gd name="connsiteX17" fmla="*/ 1599561 w 3096285"/>
              <a:gd name="connsiteY17" fmla="*/ 646886 h 2935368"/>
              <a:gd name="connsiteX18" fmla="*/ 1595963 w 3096285"/>
              <a:gd name="connsiteY18"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3079548 w 3096285"/>
              <a:gd name="connsiteY6" fmla="*/ 2081591 h 2935368"/>
              <a:gd name="connsiteX7" fmla="*/ 3096275 w 3096285"/>
              <a:gd name="connsiteY7" fmla="*/ 2790631 h 2935368"/>
              <a:gd name="connsiteX8" fmla="*/ 2983649 w 3096285"/>
              <a:gd name="connsiteY8" fmla="*/ 2906393 h 2935368"/>
              <a:gd name="connsiteX9" fmla="*/ 874143 w 3096285"/>
              <a:gd name="connsiteY9" fmla="*/ 2935358 h 2935368"/>
              <a:gd name="connsiteX10" fmla="*/ 758381 w 3096285"/>
              <a:gd name="connsiteY10" fmla="*/ 2822732 h 2935368"/>
              <a:gd name="connsiteX11" fmla="*/ 750127 w 3096285"/>
              <a:gd name="connsiteY11" fmla="*/ 2221600 h 2935368"/>
              <a:gd name="connsiteX12" fmla="*/ 181200 w 3096285"/>
              <a:gd name="connsiteY12" fmla="*/ 2277320 h 2935368"/>
              <a:gd name="connsiteX13" fmla="*/ 394351 w 3096285"/>
              <a:gd name="connsiteY13" fmla="*/ 1541377 h 2935368"/>
              <a:gd name="connsiteX14" fmla="*/ 742815 w 3096285"/>
              <a:gd name="connsiteY14" fmla="*/ 1689069 h 2935368"/>
              <a:gd name="connsiteX15" fmla="*/ 732115 w 3096285"/>
              <a:gd name="connsiteY15" fmla="*/ 909853 h 2935368"/>
              <a:gd name="connsiteX16" fmla="*/ 844742 w 3096285"/>
              <a:gd name="connsiteY16" fmla="*/ 794091 h 2935368"/>
              <a:gd name="connsiteX17" fmla="*/ 1599561 w 3096285"/>
              <a:gd name="connsiteY17" fmla="*/ 783727 h 2935368"/>
              <a:gd name="connsiteX18" fmla="*/ 1599561 w 3096285"/>
              <a:gd name="connsiteY18" fmla="*/ 646886 h 2935368"/>
              <a:gd name="connsiteX19" fmla="*/ 1595963 w 3096285"/>
              <a:gd name="connsiteY19"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555824 w 3096285"/>
              <a:gd name="connsiteY6" fmla="*/ 2258957 h 2935368"/>
              <a:gd name="connsiteX7" fmla="*/ 3096275 w 3096285"/>
              <a:gd name="connsiteY7" fmla="*/ 2790631 h 2935368"/>
              <a:gd name="connsiteX8" fmla="*/ 2983649 w 3096285"/>
              <a:gd name="connsiteY8" fmla="*/ 2906393 h 2935368"/>
              <a:gd name="connsiteX9" fmla="*/ 874143 w 3096285"/>
              <a:gd name="connsiteY9" fmla="*/ 2935358 h 2935368"/>
              <a:gd name="connsiteX10" fmla="*/ 758381 w 3096285"/>
              <a:gd name="connsiteY10" fmla="*/ 2822732 h 2935368"/>
              <a:gd name="connsiteX11" fmla="*/ 750127 w 3096285"/>
              <a:gd name="connsiteY11" fmla="*/ 2221600 h 2935368"/>
              <a:gd name="connsiteX12" fmla="*/ 181200 w 3096285"/>
              <a:gd name="connsiteY12" fmla="*/ 2277320 h 2935368"/>
              <a:gd name="connsiteX13" fmla="*/ 394351 w 3096285"/>
              <a:gd name="connsiteY13" fmla="*/ 1541377 h 2935368"/>
              <a:gd name="connsiteX14" fmla="*/ 742815 w 3096285"/>
              <a:gd name="connsiteY14" fmla="*/ 1689069 h 2935368"/>
              <a:gd name="connsiteX15" fmla="*/ 732115 w 3096285"/>
              <a:gd name="connsiteY15" fmla="*/ 909853 h 2935368"/>
              <a:gd name="connsiteX16" fmla="*/ 844742 w 3096285"/>
              <a:gd name="connsiteY16" fmla="*/ 794091 h 2935368"/>
              <a:gd name="connsiteX17" fmla="*/ 1599561 w 3096285"/>
              <a:gd name="connsiteY17" fmla="*/ 783727 h 2935368"/>
              <a:gd name="connsiteX18" fmla="*/ 1599561 w 3096285"/>
              <a:gd name="connsiteY18" fmla="*/ 646886 h 2935368"/>
              <a:gd name="connsiteX19" fmla="*/ 1595963 w 3096285"/>
              <a:gd name="connsiteY19"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871545 w 3096285"/>
              <a:gd name="connsiteY6" fmla="*/ 1769711 h 2935368"/>
              <a:gd name="connsiteX7" fmla="*/ 2555824 w 3096285"/>
              <a:gd name="connsiteY7" fmla="*/ 2258957 h 2935368"/>
              <a:gd name="connsiteX8" fmla="*/ 3096275 w 3096285"/>
              <a:gd name="connsiteY8" fmla="*/ 2790631 h 2935368"/>
              <a:gd name="connsiteX9" fmla="*/ 2983649 w 3096285"/>
              <a:gd name="connsiteY9" fmla="*/ 2906393 h 2935368"/>
              <a:gd name="connsiteX10" fmla="*/ 874143 w 3096285"/>
              <a:gd name="connsiteY10" fmla="*/ 2935358 h 2935368"/>
              <a:gd name="connsiteX11" fmla="*/ 758381 w 3096285"/>
              <a:gd name="connsiteY11" fmla="*/ 2822732 h 2935368"/>
              <a:gd name="connsiteX12" fmla="*/ 750127 w 3096285"/>
              <a:gd name="connsiteY12" fmla="*/ 2221600 h 2935368"/>
              <a:gd name="connsiteX13" fmla="*/ 181200 w 3096285"/>
              <a:gd name="connsiteY13" fmla="*/ 2277320 h 2935368"/>
              <a:gd name="connsiteX14" fmla="*/ 394351 w 3096285"/>
              <a:gd name="connsiteY14" fmla="*/ 1541377 h 2935368"/>
              <a:gd name="connsiteX15" fmla="*/ 742815 w 3096285"/>
              <a:gd name="connsiteY15" fmla="*/ 1689069 h 2935368"/>
              <a:gd name="connsiteX16" fmla="*/ 732115 w 3096285"/>
              <a:gd name="connsiteY16" fmla="*/ 909853 h 2935368"/>
              <a:gd name="connsiteX17" fmla="*/ 844742 w 3096285"/>
              <a:gd name="connsiteY17" fmla="*/ 794091 h 2935368"/>
              <a:gd name="connsiteX18" fmla="*/ 1599561 w 3096285"/>
              <a:gd name="connsiteY18" fmla="*/ 783727 h 2935368"/>
              <a:gd name="connsiteX19" fmla="*/ 1599561 w 3096285"/>
              <a:gd name="connsiteY19" fmla="*/ 646886 h 2935368"/>
              <a:gd name="connsiteX20" fmla="*/ 1595963 w 3096285"/>
              <a:gd name="connsiteY20"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723584 w 3096285"/>
              <a:gd name="connsiteY6" fmla="*/ 1643816 h 2935368"/>
              <a:gd name="connsiteX7" fmla="*/ 2555824 w 3096285"/>
              <a:gd name="connsiteY7" fmla="*/ 2258957 h 2935368"/>
              <a:gd name="connsiteX8" fmla="*/ 3096275 w 3096285"/>
              <a:gd name="connsiteY8" fmla="*/ 2790631 h 2935368"/>
              <a:gd name="connsiteX9" fmla="*/ 2983649 w 3096285"/>
              <a:gd name="connsiteY9" fmla="*/ 2906393 h 2935368"/>
              <a:gd name="connsiteX10" fmla="*/ 874143 w 3096285"/>
              <a:gd name="connsiteY10" fmla="*/ 2935358 h 2935368"/>
              <a:gd name="connsiteX11" fmla="*/ 758381 w 3096285"/>
              <a:gd name="connsiteY11" fmla="*/ 2822732 h 2935368"/>
              <a:gd name="connsiteX12" fmla="*/ 750127 w 3096285"/>
              <a:gd name="connsiteY12" fmla="*/ 2221600 h 2935368"/>
              <a:gd name="connsiteX13" fmla="*/ 181200 w 3096285"/>
              <a:gd name="connsiteY13" fmla="*/ 2277320 h 2935368"/>
              <a:gd name="connsiteX14" fmla="*/ 394351 w 3096285"/>
              <a:gd name="connsiteY14" fmla="*/ 1541377 h 2935368"/>
              <a:gd name="connsiteX15" fmla="*/ 742815 w 3096285"/>
              <a:gd name="connsiteY15" fmla="*/ 1689069 h 2935368"/>
              <a:gd name="connsiteX16" fmla="*/ 732115 w 3096285"/>
              <a:gd name="connsiteY16" fmla="*/ 909853 h 2935368"/>
              <a:gd name="connsiteX17" fmla="*/ 844742 w 3096285"/>
              <a:gd name="connsiteY17" fmla="*/ 794091 h 2935368"/>
              <a:gd name="connsiteX18" fmla="*/ 1599561 w 3096285"/>
              <a:gd name="connsiteY18" fmla="*/ 783727 h 2935368"/>
              <a:gd name="connsiteX19" fmla="*/ 1599561 w 3096285"/>
              <a:gd name="connsiteY19" fmla="*/ 646886 h 2935368"/>
              <a:gd name="connsiteX20" fmla="*/ 1595963 w 3096285"/>
              <a:gd name="connsiteY20"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723584 w 3096285"/>
              <a:gd name="connsiteY6" fmla="*/ 1643816 h 2935368"/>
              <a:gd name="connsiteX7" fmla="*/ 2640050 w 3096285"/>
              <a:gd name="connsiteY7" fmla="*/ 2185912 h 2935368"/>
              <a:gd name="connsiteX8" fmla="*/ 3096275 w 3096285"/>
              <a:gd name="connsiteY8" fmla="*/ 2790631 h 2935368"/>
              <a:gd name="connsiteX9" fmla="*/ 2983649 w 3096285"/>
              <a:gd name="connsiteY9" fmla="*/ 2906393 h 2935368"/>
              <a:gd name="connsiteX10" fmla="*/ 874143 w 3096285"/>
              <a:gd name="connsiteY10" fmla="*/ 2935358 h 2935368"/>
              <a:gd name="connsiteX11" fmla="*/ 758381 w 3096285"/>
              <a:gd name="connsiteY11" fmla="*/ 2822732 h 2935368"/>
              <a:gd name="connsiteX12" fmla="*/ 750127 w 3096285"/>
              <a:gd name="connsiteY12" fmla="*/ 2221600 h 2935368"/>
              <a:gd name="connsiteX13" fmla="*/ 181200 w 3096285"/>
              <a:gd name="connsiteY13" fmla="*/ 2277320 h 2935368"/>
              <a:gd name="connsiteX14" fmla="*/ 394351 w 3096285"/>
              <a:gd name="connsiteY14" fmla="*/ 1541377 h 2935368"/>
              <a:gd name="connsiteX15" fmla="*/ 742815 w 3096285"/>
              <a:gd name="connsiteY15" fmla="*/ 1689069 h 2935368"/>
              <a:gd name="connsiteX16" fmla="*/ 732115 w 3096285"/>
              <a:gd name="connsiteY16" fmla="*/ 909853 h 2935368"/>
              <a:gd name="connsiteX17" fmla="*/ 844742 w 3096285"/>
              <a:gd name="connsiteY17" fmla="*/ 794091 h 2935368"/>
              <a:gd name="connsiteX18" fmla="*/ 1599561 w 3096285"/>
              <a:gd name="connsiteY18" fmla="*/ 783727 h 2935368"/>
              <a:gd name="connsiteX19" fmla="*/ 1599561 w 3096285"/>
              <a:gd name="connsiteY19" fmla="*/ 646886 h 2935368"/>
              <a:gd name="connsiteX20" fmla="*/ 1595963 w 3096285"/>
              <a:gd name="connsiteY20" fmla="*/ 644381 h 2935368"/>
              <a:gd name="connsiteX0" fmla="*/ 1595963 w 3096285"/>
              <a:gd name="connsiteY0" fmla="*/ 644381 h 2935368"/>
              <a:gd name="connsiteX1" fmla="*/ 2137852 w 3096285"/>
              <a:gd name="connsiteY1" fmla="*/ 603709 h 2935368"/>
              <a:gd name="connsiteX2" fmla="*/ 2132430 w 3096285"/>
              <a:gd name="connsiteY2" fmla="*/ 776410 h 2935368"/>
              <a:gd name="connsiteX3" fmla="*/ 2998821 w 3096285"/>
              <a:gd name="connsiteY3" fmla="*/ 773490 h 2935368"/>
              <a:gd name="connsiteX4" fmla="*/ 3070010 w 3096285"/>
              <a:gd name="connsiteY4" fmla="*/ 877752 h 2935368"/>
              <a:gd name="connsiteX5" fmla="*/ 3070583 w 3096285"/>
              <a:gd name="connsiteY5" fmla="*/ 1509843 h 2935368"/>
              <a:gd name="connsiteX6" fmla="*/ 2723584 w 3096285"/>
              <a:gd name="connsiteY6" fmla="*/ 1643816 h 2935368"/>
              <a:gd name="connsiteX7" fmla="*/ 2640050 w 3096285"/>
              <a:gd name="connsiteY7" fmla="*/ 2185912 h 2935368"/>
              <a:gd name="connsiteX8" fmla="*/ 2892430 w 3096285"/>
              <a:gd name="connsiteY8" fmla="*/ 2555174 h 2935368"/>
              <a:gd name="connsiteX9" fmla="*/ 3096275 w 3096285"/>
              <a:gd name="connsiteY9" fmla="*/ 2790631 h 2935368"/>
              <a:gd name="connsiteX10" fmla="*/ 2983649 w 3096285"/>
              <a:gd name="connsiteY10" fmla="*/ 2906393 h 2935368"/>
              <a:gd name="connsiteX11" fmla="*/ 874143 w 3096285"/>
              <a:gd name="connsiteY11" fmla="*/ 2935358 h 2935368"/>
              <a:gd name="connsiteX12" fmla="*/ 758381 w 3096285"/>
              <a:gd name="connsiteY12" fmla="*/ 2822732 h 2935368"/>
              <a:gd name="connsiteX13" fmla="*/ 750127 w 3096285"/>
              <a:gd name="connsiteY13" fmla="*/ 2221600 h 2935368"/>
              <a:gd name="connsiteX14" fmla="*/ 181200 w 3096285"/>
              <a:gd name="connsiteY14" fmla="*/ 2277320 h 2935368"/>
              <a:gd name="connsiteX15" fmla="*/ 394351 w 3096285"/>
              <a:gd name="connsiteY15" fmla="*/ 1541377 h 2935368"/>
              <a:gd name="connsiteX16" fmla="*/ 742815 w 3096285"/>
              <a:gd name="connsiteY16" fmla="*/ 1689069 h 2935368"/>
              <a:gd name="connsiteX17" fmla="*/ 732115 w 3096285"/>
              <a:gd name="connsiteY17" fmla="*/ 909853 h 2935368"/>
              <a:gd name="connsiteX18" fmla="*/ 844742 w 3096285"/>
              <a:gd name="connsiteY18" fmla="*/ 794091 h 2935368"/>
              <a:gd name="connsiteX19" fmla="*/ 1599561 w 3096285"/>
              <a:gd name="connsiteY19" fmla="*/ 783727 h 2935368"/>
              <a:gd name="connsiteX20" fmla="*/ 1599561 w 3096285"/>
              <a:gd name="connsiteY20" fmla="*/ 646886 h 2935368"/>
              <a:gd name="connsiteX21" fmla="*/ 1595963 w 3096285"/>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40050 w 3146928"/>
              <a:gd name="connsiteY7" fmla="*/ 2185912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6928"/>
              <a:gd name="connsiteY0" fmla="*/ 644381 h 2935368"/>
              <a:gd name="connsiteX1" fmla="*/ 2137852 w 3146928"/>
              <a:gd name="connsiteY1" fmla="*/ 603709 h 2935368"/>
              <a:gd name="connsiteX2" fmla="*/ 2132430 w 3146928"/>
              <a:gd name="connsiteY2" fmla="*/ 776410 h 2935368"/>
              <a:gd name="connsiteX3" fmla="*/ 2998821 w 3146928"/>
              <a:gd name="connsiteY3" fmla="*/ 773490 h 2935368"/>
              <a:gd name="connsiteX4" fmla="*/ 3070010 w 3146928"/>
              <a:gd name="connsiteY4" fmla="*/ 877752 h 2935368"/>
              <a:gd name="connsiteX5" fmla="*/ 3070583 w 3146928"/>
              <a:gd name="connsiteY5" fmla="*/ 1509843 h 2935368"/>
              <a:gd name="connsiteX6" fmla="*/ 2723584 w 3146928"/>
              <a:gd name="connsiteY6" fmla="*/ 1643816 h 2935368"/>
              <a:gd name="connsiteX7" fmla="*/ 2664086 w 3146928"/>
              <a:gd name="connsiteY7" fmla="*/ 2221080 h 2935368"/>
              <a:gd name="connsiteX8" fmla="*/ 3146928 w 3146928"/>
              <a:gd name="connsiteY8" fmla="*/ 2391550 h 2935368"/>
              <a:gd name="connsiteX9" fmla="*/ 3096275 w 3146928"/>
              <a:gd name="connsiteY9" fmla="*/ 2790631 h 2935368"/>
              <a:gd name="connsiteX10" fmla="*/ 2983649 w 3146928"/>
              <a:gd name="connsiteY10" fmla="*/ 2906393 h 2935368"/>
              <a:gd name="connsiteX11" fmla="*/ 874143 w 3146928"/>
              <a:gd name="connsiteY11" fmla="*/ 2935358 h 2935368"/>
              <a:gd name="connsiteX12" fmla="*/ 758381 w 3146928"/>
              <a:gd name="connsiteY12" fmla="*/ 2822732 h 2935368"/>
              <a:gd name="connsiteX13" fmla="*/ 750127 w 3146928"/>
              <a:gd name="connsiteY13" fmla="*/ 2221600 h 2935368"/>
              <a:gd name="connsiteX14" fmla="*/ 181200 w 3146928"/>
              <a:gd name="connsiteY14" fmla="*/ 2277320 h 2935368"/>
              <a:gd name="connsiteX15" fmla="*/ 394351 w 3146928"/>
              <a:gd name="connsiteY15" fmla="*/ 1541377 h 2935368"/>
              <a:gd name="connsiteX16" fmla="*/ 742815 w 3146928"/>
              <a:gd name="connsiteY16" fmla="*/ 1689069 h 2935368"/>
              <a:gd name="connsiteX17" fmla="*/ 732115 w 3146928"/>
              <a:gd name="connsiteY17" fmla="*/ 909853 h 2935368"/>
              <a:gd name="connsiteX18" fmla="*/ 844742 w 3146928"/>
              <a:gd name="connsiteY18" fmla="*/ 794091 h 2935368"/>
              <a:gd name="connsiteX19" fmla="*/ 1599561 w 3146928"/>
              <a:gd name="connsiteY19" fmla="*/ 783727 h 2935368"/>
              <a:gd name="connsiteX20" fmla="*/ 1599561 w 3146928"/>
              <a:gd name="connsiteY20" fmla="*/ 646886 h 2935368"/>
              <a:gd name="connsiteX21" fmla="*/ 1595963 w 3146928"/>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6928 w 3148750"/>
              <a:gd name="connsiteY8" fmla="*/ 2391550 h 2935368"/>
              <a:gd name="connsiteX9" fmla="*/ 3148750 w 3148750"/>
              <a:gd name="connsiteY9" fmla="*/ 2447059 h 2935368"/>
              <a:gd name="connsiteX10" fmla="*/ 3096275 w 3148750"/>
              <a:gd name="connsiteY10" fmla="*/ 2790631 h 2935368"/>
              <a:gd name="connsiteX11" fmla="*/ 2983649 w 3148750"/>
              <a:gd name="connsiteY11" fmla="*/ 2906393 h 2935368"/>
              <a:gd name="connsiteX12" fmla="*/ 874143 w 3148750"/>
              <a:gd name="connsiteY12" fmla="*/ 2935358 h 2935368"/>
              <a:gd name="connsiteX13" fmla="*/ 758381 w 3148750"/>
              <a:gd name="connsiteY13" fmla="*/ 2822732 h 2935368"/>
              <a:gd name="connsiteX14" fmla="*/ 750127 w 3148750"/>
              <a:gd name="connsiteY14" fmla="*/ 2221600 h 2935368"/>
              <a:gd name="connsiteX15" fmla="*/ 181200 w 3148750"/>
              <a:gd name="connsiteY15" fmla="*/ 2277320 h 2935368"/>
              <a:gd name="connsiteX16" fmla="*/ 394351 w 3148750"/>
              <a:gd name="connsiteY16" fmla="*/ 1541377 h 2935368"/>
              <a:gd name="connsiteX17" fmla="*/ 742815 w 3148750"/>
              <a:gd name="connsiteY17" fmla="*/ 1689069 h 2935368"/>
              <a:gd name="connsiteX18" fmla="*/ 732115 w 3148750"/>
              <a:gd name="connsiteY18" fmla="*/ 909853 h 2935368"/>
              <a:gd name="connsiteX19" fmla="*/ 844742 w 3148750"/>
              <a:gd name="connsiteY19" fmla="*/ 794091 h 2935368"/>
              <a:gd name="connsiteX20" fmla="*/ 1599561 w 3148750"/>
              <a:gd name="connsiteY20" fmla="*/ 783727 h 2935368"/>
              <a:gd name="connsiteX21" fmla="*/ 1599561 w 3148750"/>
              <a:gd name="connsiteY21" fmla="*/ 646886 h 2935368"/>
              <a:gd name="connsiteX22" fmla="*/ 1595963 w 3148750"/>
              <a:gd name="connsiteY22"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96275 w 3148750"/>
              <a:gd name="connsiteY9" fmla="*/ 2790631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96275 w 3148750"/>
              <a:gd name="connsiteY9" fmla="*/ 2790631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96275 w 3148750"/>
              <a:gd name="connsiteY9" fmla="*/ 2790631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148750"/>
              <a:gd name="connsiteY0" fmla="*/ 644381 h 2935368"/>
              <a:gd name="connsiteX1" fmla="*/ 2137852 w 3148750"/>
              <a:gd name="connsiteY1" fmla="*/ 603709 h 2935368"/>
              <a:gd name="connsiteX2" fmla="*/ 2132430 w 3148750"/>
              <a:gd name="connsiteY2" fmla="*/ 776410 h 2935368"/>
              <a:gd name="connsiteX3" fmla="*/ 2998821 w 3148750"/>
              <a:gd name="connsiteY3" fmla="*/ 773490 h 2935368"/>
              <a:gd name="connsiteX4" fmla="*/ 3070010 w 3148750"/>
              <a:gd name="connsiteY4" fmla="*/ 877752 h 2935368"/>
              <a:gd name="connsiteX5" fmla="*/ 3070583 w 3148750"/>
              <a:gd name="connsiteY5" fmla="*/ 1509843 h 2935368"/>
              <a:gd name="connsiteX6" fmla="*/ 2723584 w 3148750"/>
              <a:gd name="connsiteY6" fmla="*/ 1643816 h 2935368"/>
              <a:gd name="connsiteX7" fmla="*/ 2664086 w 3148750"/>
              <a:gd name="connsiteY7" fmla="*/ 2221080 h 2935368"/>
              <a:gd name="connsiteX8" fmla="*/ 3148750 w 3148750"/>
              <a:gd name="connsiteY8" fmla="*/ 2447059 h 2935368"/>
              <a:gd name="connsiteX9" fmla="*/ 3034312 w 3148750"/>
              <a:gd name="connsiteY9" fmla="*/ 2745268 h 2935368"/>
              <a:gd name="connsiteX10" fmla="*/ 2983649 w 3148750"/>
              <a:gd name="connsiteY10" fmla="*/ 2906393 h 2935368"/>
              <a:gd name="connsiteX11" fmla="*/ 874143 w 3148750"/>
              <a:gd name="connsiteY11" fmla="*/ 2935358 h 2935368"/>
              <a:gd name="connsiteX12" fmla="*/ 758381 w 3148750"/>
              <a:gd name="connsiteY12" fmla="*/ 2822732 h 2935368"/>
              <a:gd name="connsiteX13" fmla="*/ 750127 w 3148750"/>
              <a:gd name="connsiteY13" fmla="*/ 2221600 h 2935368"/>
              <a:gd name="connsiteX14" fmla="*/ 181200 w 3148750"/>
              <a:gd name="connsiteY14" fmla="*/ 2277320 h 2935368"/>
              <a:gd name="connsiteX15" fmla="*/ 394351 w 3148750"/>
              <a:gd name="connsiteY15" fmla="*/ 1541377 h 2935368"/>
              <a:gd name="connsiteX16" fmla="*/ 742815 w 3148750"/>
              <a:gd name="connsiteY16" fmla="*/ 1689069 h 2935368"/>
              <a:gd name="connsiteX17" fmla="*/ 732115 w 3148750"/>
              <a:gd name="connsiteY17" fmla="*/ 909853 h 2935368"/>
              <a:gd name="connsiteX18" fmla="*/ 844742 w 3148750"/>
              <a:gd name="connsiteY18" fmla="*/ 794091 h 2935368"/>
              <a:gd name="connsiteX19" fmla="*/ 1599561 w 3148750"/>
              <a:gd name="connsiteY19" fmla="*/ 783727 h 2935368"/>
              <a:gd name="connsiteX20" fmla="*/ 1599561 w 3148750"/>
              <a:gd name="connsiteY20" fmla="*/ 646886 h 2935368"/>
              <a:gd name="connsiteX21" fmla="*/ 1595963 w 3148750"/>
              <a:gd name="connsiteY21"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34312 w 3070583"/>
              <a:gd name="connsiteY8" fmla="*/ 2745268 h 2935368"/>
              <a:gd name="connsiteX9" fmla="*/ 2983649 w 3070583"/>
              <a:gd name="connsiteY9" fmla="*/ 2906393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983649 w 3070583"/>
              <a:gd name="connsiteY9" fmla="*/ 2906393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93732"/>
              <a:gd name="connsiteY0" fmla="*/ 644381 h 2935368"/>
              <a:gd name="connsiteX1" fmla="*/ 2137852 w 3093732"/>
              <a:gd name="connsiteY1" fmla="*/ 603709 h 2935368"/>
              <a:gd name="connsiteX2" fmla="*/ 2132430 w 3093732"/>
              <a:gd name="connsiteY2" fmla="*/ 776410 h 2935368"/>
              <a:gd name="connsiteX3" fmla="*/ 2998821 w 3093732"/>
              <a:gd name="connsiteY3" fmla="*/ 773490 h 2935368"/>
              <a:gd name="connsiteX4" fmla="*/ 3070010 w 3093732"/>
              <a:gd name="connsiteY4" fmla="*/ 877752 h 2935368"/>
              <a:gd name="connsiteX5" fmla="*/ 3070583 w 3093732"/>
              <a:gd name="connsiteY5" fmla="*/ 1509843 h 2935368"/>
              <a:gd name="connsiteX6" fmla="*/ 2723584 w 3093732"/>
              <a:gd name="connsiteY6" fmla="*/ 1643816 h 2935368"/>
              <a:gd name="connsiteX7" fmla="*/ 2664086 w 3093732"/>
              <a:gd name="connsiteY7" fmla="*/ 2221080 h 2935368"/>
              <a:gd name="connsiteX8" fmla="*/ 3013970 w 3093732"/>
              <a:gd name="connsiteY8" fmla="*/ 2723054 h 2935368"/>
              <a:gd name="connsiteX9" fmla="*/ 2983649 w 3093732"/>
              <a:gd name="connsiteY9" fmla="*/ 2906393 h 2935368"/>
              <a:gd name="connsiteX10" fmla="*/ 874143 w 3093732"/>
              <a:gd name="connsiteY10" fmla="*/ 2935358 h 2935368"/>
              <a:gd name="connsiteX11" fmla="*/ 758381 w 3093732"/>
              <a:gd name="connsiteY11" fmla="*/ 2822732 h 2935368"/>
              <a:gd name="connsiteX12" fmla="*/ 750127 w 3093732"/>
              <a:gd name="connsiteY12" fmla="*/ 2221600 h 2935368"/>
              <a:gd name="connsiteX13" fmla="*/ 181200 w 3093732"/>
              <a:gd name="connsiteY13" fmla="*/ 2277320 h 2935368"/>
              <a:gd name="connsiteX14" fmla="*/ 394351 w 3093732"/>
              <a:gd name="connsiteY14" fmla="*/ 1541377 h 2935368"/>
              <a:gd name="connsiteX15" fmla="*/ 742815 w 3093732"/>
              <a:gd name="connsiteY15" fmla="*/ 1689069 h 2935368"/>
              <a:gd name="connsiteX16" fmla="*/ 732115 w 3093732"/>
              <a:gd name="connsiteY16" fmla="*/ 909853 h 2935368"/>
              <a:gd name="connsiteX17" fmla="*/ 844742 w 3093732"/>
              <a:gd name="connsiteY17" fmla="*/ 794091 h 2935368"/>
              <a:gd name="connsiteX18" fmla="*/ 1599561 w 3093732"/>
              <a:gd name="connsiteY18" fmla="*/ 783727 h 2935368"/>
              <a:gd name="connsiteX19" fmla="*/ 1599561 w 3093732"/>
              <a:gd name="connsiteY19" fmla="*/ 646886 h 2935368"/>
              <a:gd name="connsiteX20" fmla="*/ 1595963 w 3093732"/>
              <a:gd name="connsiteY20" fmla="*/ 644381 h 2935368"/>
              <a:gd name="connsiteX0" fmla="*/ 1595963 w 3101058"/>
              <a:gd name="connsiteY0" fmla="*/ 644381 h 2935368"/>
              <a:gd name="connsiteX1" fmla="*/ 2137852 w 3101058"/>
              <a:gd name="connsiteY1" fmla="*/ 603709 h 2935368"/>
              <a:gd name="connsiteX2" fmla="*/ 2132430 w 3101058"/>
              <a:gd name="connsiteY2" fmla="*/ 776410 h 2935368"/>
              <a:gd name="connsiteX3" fmla="*/ 2998821 w 3101058"/>
              <a:gd name="connsiteY3" fmla="*/ 773490 h 2935368"/>
              <a:gd name="connsiteX4" fmla="*/ 3070010 w 3101058"/>
              <a:gd name="connsiteY4" fmla="*/ 877752 h 2935368"/>
              <a:gd name="connsiteX5" fmla="*/ 3070583 w 3101058"/>
              <a:gd name="connsiteY5" fmla="*/ 1509843 h 2935368"/>
              <a:gd name="connsiteX6" fmla="*/ 2723584 w 3101058"/>
              <a:gd name="connsiteY6" fmla="*/ 1643816 h 2935368"/>
              <a:gd name="connsiteX7" fmla="*/ 2664086 w 3101058"/>
              <a:gd name="connsiteY7" fmla="*/ 2221080 h 2935368"/>
              <a:gd name="connsiteX8" fmla="*/ 3013970 w 3101058"/>
              <a:gd name="connsiteY8" fmla="*/ 2723054 h 2935368"/>
              <a:gd name="connsiteX9" fmla="*/ 2983649 w 3101058"/>
              <a:gd name="connsiteY9" fmla="*/ 2906393 h 2935368"/>
              <a:gd name="connsiteX10" fmla="*/ 874143 w 3101058"/>
              <a:gd name="connsiteY10" fmla="*/ 2935358 h 2935368"/>
              <a:gd name="connsiteX11" fmla="*/ 758381 w 3101058"/>
              <a:gd name="connsiteY11" fmla="*/ 2822732 h 2935368"/>
              <a:gd name="connsiteX12" fmla="*/ 750127 w 3101058"/>
              <a:gd name="connsiteY12" fmla="*/ 2221600 h 2935368"/>
              <a:gd name="connsiteX13" fmla="*/ 181200 w 3101058"/>
              <a:gd name="connsiteY13" fmla="*/ 2277320 h 2935368"/>
              <a:gd name="connsiteX14" fmla="*/ 394351 w 3101058"/>
              <a:gd name="connsiteY14" fmla="*/ 1541377 h 2935368"/>
              <a:gd name="connsiteX15" fmla="*/ 742815 w 3101058"/>
              <a:gd name="connsiteY15" fmla="*/ 1689069 h 2935368"/>
              <a:gd name="connsiteX16" fmla="*/ 732115 w 3101058"/>
              <a:gd name="connsiteY16" fmla="*/ 909853 h 2935368"/>
              <a:gd name="connsiteX17" fmla="*/ 844742 w 3101058"/>
              <a:gd name="connsiteY17" fmla="*/ 794091 h 2935368"/>
              <a:gd name="connsiteX18" fmla="*/ 1599561 w 3101058"/>
              <a:gd name="connsiteY18" fmla="*/ 783727 h 2935368"/>
              <a:gd name="connsiteX19" fmla="*/ 1599561 w 3101058"/>
              <a:gd name="connsiteY19" fmla="*/ 646886 h 2935368"/>
              <a:gd name="connsiteX20" fmla="*/ 1595963 w 3101058"/>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983649 w 3070583"/>
              <a:gd name="connsiteY9" fmla="*/ 2906393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874143 w 3070583"/>
              <a:gd name="connsiteY10" fmla="*/ 2935358 h 2935368"/>
              <a:gd name="connsiteX11" fmla="*/ 758381 w 3070583"/>
              <a:gd name="connsiteY11" fmla="*/ 2822732 h 2935368"/>
              <a:gd name="connsiteX12" fmla="*/ 750127 w 3070583"/>
              <a:gd name="connsiteY12" fmla="*/ 2221600 h 2935368"/>
              <a:gd name="connsiteX13" fmla="*/ 181200 w 3070583"/>
              <a:gd name="connsiteY13" fmla="*/ 2277320 h 2935368"/>
              <a:gd name="connsiteX14" fmla="*/ 394351 w 3070583"/>
              <a:gd name="connsiteY14" fmla="*/ 1541377 h 2935368"/>
              <a:gd name="connsiteX15" fmla="*/ 742815 w 3070583"/>
              <a:gd name="connsiteY15" fmla="*/ 1689069 h 2935368"/>
              <a:gd name="connsiteX16" fmla="*/ 732115 w 3070583"/>
              <a:gd name="connsiteY16" fmla="*/ 909853 h 2935368"/>
              <a:gd name="connsiteX17" fmla="*/ 844742 w 3070583"/>
              <a:gd name="connsiteY17" fmla="*/ 794091 h 2935368"/>
              <a:gd name="connsiteX18" fmla="*/ 1599561 w 3070583"/>
              <a:gd name="connsiteY18" fmla="*/ 783727 h 2935368"/>
              <a:gd name="connsiteX19" fmla="*/ 1599561 w 3070583"/>
              <a:gd name="connsiteY19" fmla="*/ 646886 h 2935368"/>
              <a:gd name="connsiteX20" fmla="*/ 1595963 w 3070583"/>
              <a:gd name="connsiteY20" fmla="*/ 644381 h 2935368"/>
              <a:gd name="connsiteX0" fmla="*/ 1595963 w 3070583"/>
              <a:gd name="connsiteY0" fmla="*/ 644381 h 2949585"/>
              <a:gd name="connsiteX1" fmla="*/ 2137852 w 3070583"/>
              <a:gd name="connsiteY1" fmla="*/ 603709 h 2949585"/>
              <a:gd name="connsiteX2" fmla="*/ 2132430 w 3070583"/>
              <a:gd name="connsiteY2" fmla="*/ 776410 h 2949585"/>
              <a:gd name="connsiteX3" fmla="*/ 2998821 w 3070583"/>
              <a:gd name="connsiteY3" fmla="*/ 773490 h 2949585"/>
              <a:gd name="connsiteX4" fmla="*/ 3070010 w 3070583"/>
              <a:gd name="connsiteY4" fmla="*/ 877752 h 2949585"/>
              <a:gd name="connsiteX5" fmla="*/ 3070583 w 3070583"/>
              <a:gd name="connsiteY5" fmla="*/ 1509843 h 2949585"/>
              <a:gd name="connsiteX6" fmla="*/ 2723584 w 3070583"/>
              <a:gd name="connsiteY6" fmla="*/ 1643816 h 2949585"/>
              <a:gd name="connsiteX7" fmla="*/ 2664086 w 3070583"/>
              <a:gd name="connsiteY7" fmla="*/ 2221080 h 2949585"/>
              <a:gd name="connsiteX8" fmla="*/ 3013970 w 3070583"/>
              <a:gd name="connsiteY8" fmla="*/ 2723054 h 2949585"/>
              <a:gd name="connsiteX9" fmla="*/ 2892085 w 3070583"/>
              <a:gd name="connsiteY9" fmla="*/ 2855464 h 2949585"/>
              <a:gd name="connsiteX10" fmla="*/ 1930391 w 3070583"/>
              <a:gd name="connsiteY10" fmla="*/ 2939246 h 2949585"/>
              <a:gd name="connsiteX11" fmla="*/ 874143 w 3070583"/>
              <a:gd name="connsiteY11" fmla="*/ 2935358 h 2949585"/>
              <a:gd name="connsiteX12" fmla="*/ 758381 w 3070583"/>
              <a:gd name="connsiteY12" fmla="*/ 2822732 h 2949585"/>
              <a:gd name="connsiteX13" fmla="*/ 750127 w 3070583"/>
              <a:gd name="connsiteY13" fmla="*/ 2221600 h 2949585"/>
              <a:gd name="connsiteX14" fmla="*/ 181200 w 3070583"/>
              <a:gd name="connsiteY14" fmla="*/ 2277320 h 2949585"/>
              <a:gd name="connsiteX15" fmla="*/ 394351 w 3070583"/>
              <a:gd name="connsiteY15" fmla="*/ 1541377 h 2949585"/>
              <a:gd name="connsiteX16" fmla="*/ 742815 w 3070583"/>
              <a:gd name="connsiteY16" fmla="*/ 1689069 h 2949585"/>
              <a:gd name="connsiteX17" fmla="*/ 732115 w 3070583"/>
              <a:gd name="connsiteY17" fmla="*/ 909853 h 2949585"/>
              <a:gd name="connsiteX18" fmla="*/ 844742 w 3070583"/>
              <a:gd name="connsiteY18" fmla="*/ 794091 h 2949585"/>
              <a:gd name="connsiteX19" fmla="*/ 1599561 w 3070583"/>
              <a:gd name="connsiteY19" fmla="*/ 783727 h 2949585"/>
              <a:gd name="connsiteX20" fmla="*/ 1599561 w 3070583"/>
              <a:gd name="connsiteY20" fmla="*/ 646886 h 2949585"/>
              <a:gd name="connsiteX21" fmla="*/ 1595963 w 3070583"/>
              <a:gd name="connsiteY21" fmla="*/ 644381 h 2949585"/>
              <a:gd name="connsiteX0" fmla="*/ 1595963 w 3070583"/>
              <a:gd name="connsiteY0" fmla="*/ 644381 h 2936966"/>
              <a:gd name="connsiteX1" fmla="*/ 2137852 w 3070583"/>
              <a:gd name="connsiteY1" fmla="*/ 603709 h 2936966"/>
              <a:gd name="connsiteX2" fmla="*/ 2132430 w 3070583"/>
              <a:gd name="connsiteY2" fmla="*/ 776410 h 2936966"/>
              <a:gd name="connsiteX3" fmla="*/ 2998821 w 3070583"/>
              <a:gd name="connsiteY3" fmla="*/ 773490 h 2936966"/>
              <a:gd name="connsiteX4" fmla="*/ 3070010 w 3070583"/>
              <a:gd name="connsiteY4" fmla="*/ 877752 h 2936966"/>
              <a:gd name="connsiteX5" fmla="*/ 3070583 w 3070583"/>
              <a:gd name="connsiteY5" fmla="*/ 1509843 h 2936966"/>
              <a:gd name="connsiteX6" fmla="*/ 2723584 w 3070583"/>
              <a:gd name="connsiteY6" fmla="*/ 1643816 h 2936966"/>
              <a:gd name="connsiteX7" fmla="*/ 2664086 w 3070583"/>
              <a:gd name="connsiteY7" fmla="*/ 2221080 h 2936966"/>
              <a:gd name="connsiteX8" fmla="*/ 3013970 w 3070583"/>
              <a:gd name="connsiteY8" fmla="*/ 2723054 h 2936966"/>
              <a:gd name="connsiteX9" fmla="*/ 2892085 w 3070583"/>
              <a:gd name="connsiteY9" fmla="*/ 2855464 h 2936966"/>
              <a:gd name="connsiteX10" fmla="*/ 1968711 w 3070583"/>
              <a:gd name="connsiteY10" fmla="*/ 2778906 h 2936966"/>
              <a:gd name="connsiteX11" fmla="*/ 874143 w 3070583"/>
              <a:gd name="connsiteY11" fmla="*/ 2935358 h 2936966"/>
              <a:gd name="connsiteX12" fmla="*/ 758381 w 3070583"/>
              <a:gd name="connsiteY12" fmla="*/ 2822732 h 2936966"/>
              <a:gd name="connsiteX13" fmla="*/ 750127 w 3070583"/>
              <a:gd name="connsiteY13" fmla="*/ 2221600 h 2936966"/>
              <a:gd name="connsiteX14" fmla="*/ 181200 w 3070583"/>
              <a:gd name="connsiteY14" fmla="*/ 2277320 h 2936966"/>
              <a:gd name="connsiteX15" fmla="*/ 394351 w 3070583"/>
              <a:gd name="connsiteY15" fmla="*/ 1541377 h 2936966"/>
              <a:gd name="connsiteX16" fmla="*/ 742815 w 3070583"/>
              <a:gd name="connsiteY16" fmla="*/ 1689069 h 2936966"/>
              <a:gd name="connsiteX17" fmla="*/ 732115 w 3070583"/>
              <a:gd name="connsiteY17" fmla="*/ 909853 h 2936966"/>
              <a:gd name="connsiteX18" fmla="*/ 844742 w 3070583"/>
              <a:gd name="connsiteY18" fmla="*/ 794091 h 2936966"/>
              <a:gd name="connsiteX19" fmla="*/ 1599561 w 3070583"/>
              <a:gd name="connsiteY19" fmla="*/ 783727 h 2936966"/>
              <a:gd name="connsiteX20" fmla="*/ 1599561 w 3070583"/>
              <a:gd name="connsiteY20" fmla="*/ 646886 h 2936966"/>
              <a:gd name="connsiteX21" fmla="*/ 1595963 w 3070583"/>
              <a:gd name="connsiteY21" fmla="*/ 644381 h 2936966"/>
              <a:gd name="connsiteX0" fmla="*/ 1595963 w 3070583"/>
              <a:gd name="connsiteY0" fmla="*/ 644381 h 2937062"/>
              <a:gd name="connsiteX1" fmla="*/ 2137852 w 3070583"/>
              <a:gd name="connsiteY1" fmla="*/ 603709 h 2937062"/>
              <a:gd name="connsiteX2" fmla="*/ 2132430 w 3070583"/>
              <a:gd name="connsiteY2" fmla="*/ 776410 h 2937062"/>
              <a:gd name="connsiteX3" fmla="*/ 2998821 w 3070583"/>
              <a:gd name="connsiteY3" fmla="*/ 773490 h 2937062"/>
              <a:gd name="connsiteX4" fmla="*/ 3070010 w 3070583"/>
              <a:gd name="connsiteY4" fmla="*/ 877752 h 2937062"/>
              <a:gd name="connsiteX5" fmla="*/ 3070583 w 3070583"/>
              <a:gd name="connsiteY5" fmla="*/ 1509843 h 2937062"/>
              <a:gd name="connsiteX6" fmla="*/ 2723584 w 3070583"/>
              <a:gd name="connsiteY6" fmla="*/ 1643816 h 2937062"/>
              <a:gd name="connsiteX7" fmla="*/ 2664086 w 3070583"/>
              <a:gd name="connsiteY7" fmla="*/ 2221080 h 2937062"/>
              <a:gd name="connsiteX8" fmla="*/ 3013970 w 3070583"/>
              <a:gd name="connsiteY8" fmla="*/ 2723054 h 2937062"/>
              <a:gd name="connsiteX9" fmla="*/ 2892085 w 3070583"/>
              <a:gd name="connsiteY9" fmla="*/ 2855464 h 2937062"/>
              <a:gd name="connsiteX10" fmla="*/ 2257967 w 3070583"/>
              <a:gd name="connsiteY10" fmla="*/ 2794470 h 2937062"/>
              <a:gd name="connsiteX11" fmla="*/ 1968711 w 3070583"/>
              <a:gd name="connsiteY11" fmla="*/ 2778906 h 2937062"/>
              <a:gd name="connsiteX12" fmla="*/ 874143 w 3070583"/>
              <a:gd name="connsiteY12" fmla="*/ 2935358 h 2937062"/>
              <a:gd name="connsiteX13" fmla="*/ 758381 w 3070583"/>
              <a:gd name="connsiteY13" fmla="*/ 2822732 h 2937062"/>
              <a:gd name="connsiteX14" fmla="*/ 750127 w 3070583"/>
              <a:gd name="connsiteY14" fmla="*/ 2221600 h 2937062"/>
              <a:gd name="connsiteX15" fmla="*/ 181200 w 3070583"/>
              <a:gd name="connsiteY15" fmla="*/ 2277320 h 2937062"/>
              <a:gd name="connsiteX16" fmla="*/ 394351 w 3070583"/>
              <a:gd name="connsiteY16" fmla="*/ 1541377 h 2937062"/>
              <a:gd name="connsiteX17" fmla="*/ 742815 w 3070583"/>
              <a:gd name="connsiteY17" fmla="*/ 1689069 h 2937062"/>
              <a:gd name="connsiteX18" fmla="*/ 732115 w 3070583"/>
              <a:gd name="connsiteY18" fmla="*/ 909853 h 2937062"/>
              <a:gd name="connsiteX19" fmla="*/ 844742 w 3070583"/>
              <a:gd name="connsiteY19" fmla="*/ 794091 h 2937062"/>
              <a:gd name="connsiteX20" fmla="*/ 1599561 w 3070583"/>
              <a:gd name="connsiteY20" fmla="*/ 783727 h 2937062"/>
              <a:gd name="connsiteX21" fmla="*/ 1599561 w 3070583"/>
              <a:gd name="connsiteY21" fmla="*/ 646886 h 2937062"/>
              <a:gd name="connsiteX22" fmla="*/ 1595963 w 3070583"/>
              <a:gd name="connsiteY22" fmla="*/ 644381 h 2937062"/>
              <a:gd name="connsiteX0" fmla="*/ 1595963 w 3070583"/>
              <a:gd name="connsiteY0" fmla="*/ 644381 h 2937062"/>
              <a:gd name="connsiteX1" fmla="*/ 2137852 w 3070583"/>
              <a:gd name="connsiteY1" fmla="*/ 603709 h 2937062"/>
              <a:gd name="connsiteX2" fmla="*/ 2132430 w 3070583"/>
              <a:gd name="connsiteY2" fmla="*/ 776410 h 2937062"/>
              <a:gd name="connsiteX3" fmla="*/ 2998821 w 3070583"/>
              <a:gd name="connsiteY3" fmla="*/ 773490 h 2937062"/>
              <a:gd name="connsiteX4" fmla="*/ 3070010 w 3070583"/>
              <a:gd name="connsiteY4" fmla="*/ 877752 h 2937062"/>
              <a:gd name="connsiteX5" fmla="*/ 3070583 w 3070583"/>
              <a:gd name="connsiteY5" fmla="*/ 1509843 h 2937062"/>
              <a:gd name="connsiteX6" fmla="*/ 2723584 w 3070583"/>
              <a:gd name="connsiteY6" fmla="*/ 1643816 h 2937062"/>
              <a:gd name="connsiteX7" fmla="*/ 2664086 w 3070583"/>
              <a:gd name="connsiteY7" fmla="*/ 2221080 h 2937062"/>
              <a:gd name="connsiteX8" fmla="*/ 3013970 w 3070583"/>
              <a:gd name="connsiteY8" fmla="*/ 2723054 h 2937062"/>
              <a:gd name="connsiteX9" fmla="*/ 2892085 w 3070583"/>
              <a:gd name="connsiteY9" fmla="*/ 2855464 h 2937062"/>
              <a:gd name="connsiteX10" fmla="*/ 2078418 w 3070583"/>
              <a:gd name="connsiteY10" fmla="*/ 2934386 h 2937062"/>
              <a:gd name="connsiteX11" fmla="*/ 1968711 w 3070583"/>
              <a:gd name="connsiteY11" fmla="*/ 2778906 h 2937062"/>
              <a:gd name="connsiteX12" fmla="*/ 874143 w 3070583"/>
              <a:gd name="connsiteY12" fmla="*/ 2935358 h 2937062"/>
              <a:gd name="connsiteX13" fmla="*/ 758381 w 3070583"/>
              <a:gd name="connsiteY13" fmla="*/ 2822732 h 2937062"/>
              <a:gd name="connsiteX14" fmla="*/ 750127 w 3070583"/>
              <a:gd name="connsiteY14" fmla="*/ 2221600 h 2937062"/>
              <a:gd name="connsiteX15" fmla="*/ 181200 w 3070583"/>
              <a:gd name="connsiteY15" fmla="*/ 2277320 h 2937062"/>
              <a:gd name="connsiteX16" fmla="*/ 394351 w 3070583"/>
              <a:gd name="connsiteY16" fmla="*/ 1541377 h 2937062"/>
              <a:gd name="connsiteX17" fmla="*/ 742815 w 3070583"/>
              <a:gd name="connsiteY17" fmla="*/ 1689069 h 2937062"/>
              <a:gd name="connsiteX18" fmla="*/ 732115 w 3070583"/>
              <a:gd name="connsiteY18" fmla="*/ 909853 h 2937062"/>
              <a:gd name="connsiteX19" fmla="*/ 844742 w 3070583"/>
              <a:gd name="connsiteY19" fmla="*/ 794091 h 2937062"/>
              <a:gd name="connsiteX20" fmla="*/ 1599561 w 3070583"/>
              <a:gd name="connsiteY20" fmla="*/ 783727 h 2937062"/>
              <a:gd name="connsiteX21" fmla="*/ 1599561 w 3070583"/>
              <a:gd name="connsiteY21" fmla="*/ 646886 h 2937062"/>
              <a:gd name="connsiteX22" fmla="*/ 1595963 w 3070583"/>
              <a:gd name="connsiteY22" fmla="*/ 644381 h 2937062"/>
              <a:gd name="connsiteX0" fmla="*/ 1595963 w 3070583"/>
              <a:gd name="connsiteY0" fmla="*/ 644381 h 2936774"/>
              <a:gd name="connsiteX1" fmla="*/ 2137852 w 3070583"/>
              <a:gd name="connsiteY1" fmla="*/ 603709 h 2936774"/>
              <a:gd name="connsiteX2" fmla="*/ 2132430 w 3070583"/>
              <a:gd name="connsiteY2" fmla="*/ 776410 h 2936774"/>
              <a:gd name="connsiteX3" fmla="*/ 2998821 w 3070583"/>
              <a:gd name="connsiteY3" fmla="*/ 773490 h 2936774"/>
              <a:gd name="connsiteX4" fmla="*/ 3070010 w 3070583"/>
              <a:gd name="connsiteY4" fmla="*/ 877752 h 2936774"/>
              <a:gd name="connsiteX5" fmla="*/ 3070583 w 3070583"/>
              <a:gd name="connsiteY5" fmla="*/ 1509843 h 2936774"/>
              <a:gd name="connsiteX6" fmla="*/ 2723584 w 3070583"/>
              <a:gd name="connsiteY6" fmla="*/ 1643816 h 2936774"/>
              <a:gd name="connsiteX7" fmla="*/ 2664086 w 3070583"/>
              <a:gd name="connsiteY7" fmla="*/ 2221080 h 2936774"/>
              <a:gd name="connsiteX8" fmla="*/ 3013970 w 3070583"/>
              <a:gd name="connsiteY8" fmla="*/ 2723054 h 2936774"/>
              <a:gd name="connsiteX9" fmla="*/ 2892085 w 3070583"/>
              <a:gd name="connsiteY9" fmla="*/ 2855464 h 2936774"/>
              <a:gd name="connsiteX10" fmla="*/ 2078418 w 3070583"/>
              <a:gd name="connsiteY10" fmla="*/ 2934386 h 2936774"/>
              <a:gd name="connsiteX11" fmla="*/ 1973046 w 3070583"/>
              <a:gd name="connsiteY11" fmla="*/ 2744986 h 2936774"/>
              <a:gd name="connsiteX12" fmla="*/ 874143 w 3070583"/>
              <a:gd name="connsiteY12" fmla="*/ 2935358 h 2936774"/>
              <a:gd name="connsiteX13" fmla="*/ 758381 w 3070583"/>
              <a:gd name="connsiteY13" fmla="*/ 2822732 h 2936774"/>
              <a:gd name="connsiteX14" fmla="*/ 750127 w 3070583"/>
              <a:gd name="connsiteY14" fmla="*/ 2221600 h 2936774"/>
              <a:gd name="connsiteX15" fmla="*/ 181200 w 3070583"/>
              <a:gd name="connsiteY15" fmla="*/ 2277320 h 2936774"/>
              <a:gd name="connsiteX16" fmla="*/ 394351 w 3070583"/>
              <a:gd name="connsiteY16" fmla="*/ 1541377 h 2936774"/>
              <a:gd name="connsiteX17" fmla="*/ 742815 w 3070583"/>
              <a:gd name="connsiteY17" fmla="*/ 1689069 h 2936774"/>
              <a:gd name="connsiteX18" fmla="*/ 732115 w 3070583"/>
              <a:gd name="connsiteY18" fmla="*/ 909853 h 2936774"/>
              <a:gd name="connsiteX19" fmla="*/ 844742 w 3070583"/>
              <a:gd name="connsiteY19" fmla="*/ 794091 h 2936774"/>
              <a:gd name="connsiteX20" fmla="*/ 1599561 w 3070583"/>
              <a:gd name="connsiteY20" fmla="*/ 783727 h 2936774"/>
              <a:gd name="connsiteX21" fmla="*/ 1599561 w 3070583"/>
              <a:gd name="connsiteY21" fmla="*/ 646886 h 2936774"/>
              <a:gd name="connsiteX22" fmla="*/ 1595963 w 3070583"/>
              <a:gd name="connsiteY22" fmla="*/ 644381 h 2936774"/>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600484 w 3070583"/>
              <a:gd name="connsiteY12" fmla="*/ 2813877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874143 w 3070583"/>
              <a:gd name="connsiteY13" fmla="*/ 2935358 h 2935368"/>
              <a:gd name="connsiteX14" fmla="*/ 758381 w 3070583"/>
              <a:gd name="connsiteY14" fmla="*/ 2822732 h 2935368"/>
              <a:gd name="connsiteX15" fmla="*/ 750127 w 3070583"/>
              <a:gd name="connsiteY15" fmla="*/ 2221600 h 2935368"/>
              <a:gd name="connsiteX16" fmla="*/ 181200 w 3070583"/>
              <a:gd name="connsiteY16" fmla="*/ 2277320 h 2935368"/>
              <a:gd name="connsiteX17" fmla="*/ 394351 w 3070583"/>
              <a:gd name="connsiteY17" fmla="*/ 1541377 h 2935368"/>
              <a:gd name="connsiteX18" fmla="*/ 742815 w 3070583"/>
              <a:gd name="connsiteY18" fmla="*/ 1689069 h 2935368"/>
              <a:gd name="connsiteX19" fmla="*/ 732115 w 3070583"/>
              <a:gd name="connsiteY19" fmla="*/ 909853 h 2935368"/>
              <a:gd name="connsiteX20" fmla="*/ 844742 w 3070583"/>
              <a:gd name="connsiteY20" fmla="*/ 794091 h 2935368"/>
              <a:gd name="connsiteX21" fmla="*/ 1599561 w 3070583"/>
              <a:gd name="connsiteY21" fmla="*/ 783727 h 2935368"/>
              <a:gd name="connsiteX22" fmla="*/ 1599561 w 3070583"/>
              <a:gd name="connsiteY22" fmla="*/ 646886 h 2935368"/>
              <a:gd name="connsiteX23" fmla="*/ 1595963 w 3070583"/>
              <a:gd name="connsiteY23"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337793 w 3070583"/>
              <a:gd name="connsiteY13" fmla="*/ 2711362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95963 w 3070583"/>
              <a:gd name="connsiteY0" fmla="*/ 644381 h 2935368"/>
              <a:gd name="connsiteX1" fmla="*/ 2137852 w 3070583"/>
              <a:gd name="connsiteY1" fmla="*/ 603709 h 2935368"/>
              <a:gd name="connsiteX2" fmla="*/ 2132430 w 3070583"/>
              <a:gd name="connsiteY2" fmla="*/ 776410 h 2935368"/>
              <a:gd name="connsiteX3" fmla="*/ 2998821 w 3070583"/>
              <a:gd name="connsiteY3" fmla="*/ 773490 h 2935368"/>
              <a:gd name="connsiteX4" fmla="*/ 3070010 w 3070583"/>
              <a:gd name="connsiteY4" fmla="*/ 877752 h 2935368"/>
              <a:gd name="connsiteX5" fmla="*/ 3070583 w 3070583"/>
              <a:gd name="connsiteY5" fmla="*/ 1509843 h 2935368"/>
              <a:gd name="connsiteX6" fmla="*/ 2723584 w 3070583"/>
              <a:gd name="connsiteY6" fmla="*/ 1643816 h 2935368"/>
              <a:gd name="connsiteX7" fmla="*/ 2664086 w 3070583"/>
              <a:gd name="connsiteY7" fmla="*/ 2221080 h 2935368"/>
              <a:gd name="connsiteX8" fmla="*/ 3013970 w 3070583"/>
              <a:gd name="connsiteY8" fmla="*/ 2723054 h 2935368"/>
              <a:gd name="connsiteX9" fmla="*/ 2892085 w 3070583"/>
              <a:gd name="connsiteY9" fmla="*/ 2855464 h 2935368"/>
              <a:gd name="connsiteX10" fmla="*/ 2078418 w 3070583"/>
              <a:gd name="connsiteY10" fmla="*/ 2934386 h 2935368"/>
              <a:gd name="connsiteX11" fmla="*/ 1973046 w 3070583"/>
              <a:gd name="connsiteY11" fmla="*/ 2744986 h 2935368"/>
              <a:gd name="connsiteX12" fmla="*/ 1491401 w 3070583"/>
              <a:gd name="connsiteY12" fmla="*/ 2644211 h 2935368"/>
              <a:gd name="connsiteX13" fmla="*/ 1483882 w 3070583"/>
              <a:gd name="connsiteY13" fmla="*/ 2879813 h 2935368"/>
              <a:gd name="connsiteX14" fmla="*/ 874143 w 3070583"/>
              <a:gd name="connsiteY14" fmla="*/ 2935358 h 2935368"/>
              <a:gd name="connsiteX15" fmla="*/ 758381 w 3070583"/>
              <a:gd name="connsiteY15" fmla="*/ 2822732 h 2935368"/>
              <a:gd name="connsiteX16" fmla="*/ 750127 w 3070583"/>
              <a:gd name="connsiteY16" fmla="*/ 2221600 h 2935368"/>
              <a:gd name="connsiteX17" fmla="*/ 181200 w 3070583"/>
              <a:gd name="connsiteY17" fmla="*/ 2277320 h 2935368"/>
              <a:gd name="connsiteX18" fmla="*/ 394351 w 3070583"/>
              <a:gd name="connsiteY18" fmla="*/ 1541377 h 2935368"/>
              <a:gd name="connsiteX19" fmla="*/ 742815 w 3070583"/>
              <a:gd name="connsiteY19" fmla="*/ 1689069 h 2935368"/>
              <a:gd name="connsiteX20" fmla="*/ 732115 w 3070583"/>
              <a:gd name="connsiteY20" fmla="*/ 909853 h 2935368"/>
              <a:gd name="connsiteX21" fmla="*/ 844742 w 3070583"/>
              <a:gd name="connsiteY21" fmla="*/ 794091 h 2935368"/>
              <a:gd name="connsiteX22" fmla="*/ 1599561 w 3070583"/>
              <a:gd name="connsiteY22" fmla="*/ 783727 h 2935368"/>
              <a:gd name="connsiteX23" fmla="*/ 1599561 w 3070583"/>
              <a:gd name="connsiteY23" fmla="*/ 646886 h 2935368"/>
              <a:gd name="connsiteX24" fmla="*/ 1595963 w 3070583"/>
              <a:gd name="connsiteY24" fmla="*/ 644381 h 2935368"/>
              <a:gd name="connsiteX0" fmla="*/ 1589005 w 3070583"/>
              <a:gd name="connsiteY0" fmla="*/ 631734 h 2947120"/>
              <a:gd name="connsiteX1" fmla="*/ 2137852 w 3070583"/>
              <a:gd name="connsiteY1" fmla="*/ 615461 h 2947120"/>
              <a:gd name="connsiteX2" fmla="*/ 2132430 w 3070583"/>
              <a:gd name="connsiteY2" fmla="*/ 788162 h 2947120"/>
              <a:gd name="connsiteX3" fmla="*/ 2998821 w 3070583"/>
              <a:gd name="connsiteY3" fmla="*/ 785242 h 2947120"/>
              <a:gd name="connsiteX4" fmla="*/ 3070010 w 3070583"/>
              <a:gd name="connsiteY4" fmla="*/ 889504 h 2947120"/>
              <a:gd name="connsiteX5" fmla="*/ 3070583 w 3070583"/>
              <a:gd name="connsiteY5" fmla="*/ 1521595 h 2947120"/>
              <a:gd name="connsiteX6" fmla="*/ 2723584 w 3070583"/>
              <a:gd name="connsiteY6" fmla="*/ 1655568 h 2947120"/>
              <a:gd name="connsiteX7" fmla="*/ 2664086 w 3070583"/>
              <a:gd name="connsiteY7" fmla="*/ 2232832 h 2947120"/>
              <a:gd name="connsiteX8" fmla="*/ 3013970 w 3070583"/>
              <a:gd name="connsiteY8" fmla="*/ 2734806 h 2947120"/>
              <a:gd name="connsiteX9" fmla="*/ 2892085 w 3070583"/>
              <a:gd name="connsiteY9" fmla="*/ 2867216 h 2947120"/>
              <a:gd name="connsiteX10" fmla="*/ 2078418 w 3070583"/>
              <a:gd name="connsiteY10" fmla="*/ 2946138 h 2947120"/>
              <a:gd name="connsiteX11" fmla="*/ 1973046 w 3070583"/>
              <a:gd name="connsiteY11" fmla="*/ 2756738 h 2947120"/>
              <a:gd name="connsiteX12" fmla="*/ 1491401 w 3070583"/>
              <a:gd name="connsiteY12" fmla="*/ 2655963 h 2947120"/>
              <a:gd name="connsiteX13" fmla="*/ 1483882 w 3070583"/>
              <a:gd name="connsiteY13" fmla="*/ 2891565 h 2947120"/>
              <a:gd name="connsiteX14" fmla="*/ 874143 w 3070583"/>
              <a:gd name="connsiteY14" fmla="*/ 2947110 h 2947120"/>
              <a:gd name="connsiteX15" fmla="*/ 758381 w 3070583"/>
              <a:gd name="connsiteY15" fmla="*/ 2834484 h 2947120"/>
              <a:gd name="connsiteX16" fmla="*/ 750127 w 3070583"/>
              <a:gd name="connsiteY16" fmla="*/ 2233352 h 2947120"/>
              <a:gd name="connsiteX17" fmla="*/ 181200 w 3070583"/>
              <a:gd name="connsiteY17" fmla="*/ 2289072 h 2947120"/>
              <a:gd name="connsiteX18" fmla="*/ 394351 w 3070583"/>
              <a:gd name="connsiteY18" fmla="*/ 1553129 h 2947120"/>
              <a:gd name="connsiteX19" fmla="*/ 742815 w 3070583"/>
              <a:gd name="connsiteY19" fmla="*/ 1700821 h 2947120"/>
              <a:gd name="connsiteX20" fmla="*/ 732115 w 3070583"/>
              <a:gd name="connsiteY20" fmla="*/ 921605 h 2947120"/>
              <a:gd name="connsiteX21" fmla="*/ 844742 w 3070583"/>
              <a:gd name="connsiteY21" fmla="*/ 805843 h 2947120"/>
              <a:gd name="connsiteX22" fmla="*/ 1599561 w 3070583"/>
              <a:gd name="connsiteY22" fmla="*/ 795479 h 2947120"/>
              <a:gd name="connsiteX23" fmla="*/ 1599561 w 3070583"/>
              <a:gd name="connsiteY23" fmla="*/ 658638 h 2947120"/>
              <a:gd name="connsiteX24" fmla="*/ 1589005 w 3070583"/>
              <a:gd name="connsiteY24" fmla="*/ 631734 h 2947120"/>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99561 w 3070583"/>
              <a:gd name="connsiteY23" fmla="*/ 658642 h 2947124"/>
              <a:gd name="connsiteX24" fmla="*/ 1589005 w 3070583"/>
              <a:gd name="connsiteY24" fmla="*/ 631738 h 2947124"/>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89005 w 3070583"/>
              <a:gd name="connsiteY23" fmla="*/ 631738 h 2947124"/>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89005 w 3070583"/>
              <a:gd name="connsiteY23" fmla="*/ 631738 h 2947124"/>
              <a:gd name="connsiteX0" fmla="*/ 1589005 w 3070583"/>
              <a:gd name="connsiteY0" fmla="*/ 631738 h 2947124"/>
              <a:gd name="connsiteX1" fmla="*/ 2137852 w 3070583"/>
              <a:gd name="connsiteY1" fmla="*/ 615465 h 2947124"/>
              <a:gd name="connsiteX2" fmla="*/ 2132430 w 3070583"/>
              <a:gd name="connsiteY2" fmla="*/ 788166 h 2947124"/>
              <a:gd name="connsiteX3" fmla="*/ 2998821 w 3070583"/>
              <a:gd name="connsiteY3" fmla="*/ 785246 h 2947124"/>
              <a:gd name="connsiteX4" fmla="*/ 3070010 w 3070583"/>
              <a:gd name="connsiteY4" fmla="*/ 889508 h 2947124"/>
              <a:gd name="connsiteX5" fmla="*/ 3070583 w 3070583"/>
              <a:gd name="connsiteY5" fmla="*/ 1521599 h 2947124"/>
              <a:gd name="connsiteX6" fmla="*/ 2723584 w 3070583"/>
              <a:gd name="connsiteY6" fmla="*/ 1655572 h 2947124"/>
              <a:gd name="connsiteX7" fmla="*/ 2664086 w 3070583"/>
              <a:gd name="connsiteY7" fmla="*/ 2232836 h 2947124"/>
              <a:gd name="connsiteX8" fmla="*/ 3013970 w 3070583"/>
              <a:gd name="connsiteY8" fmla="*/ 2734810 h 2947124"/>
              <a:gd name="connsiteX9" fmla="*/ 2892085 w 3070583"/>
              <a:gd name="connsiteY9" fmla="*/ 2867220 h 2947124"/>
              <a:gd name="connsiteX10" fmla="*/ 2078418 w 3070583"/>
              <a:gd name="connsiteY10" fmla="*/ 2946142 h 2947124"/>
              <a:gd name="connsiteX11" fmla="*/ 1973046 w 3070583"/>
              <a:gd name="connsiteY11" fmla="*/ 2756742 h 2947124"/>
              <a:gd name="connsiteX12" fmla="*/ 1491401 w 3070583"/>
              <a:gd name="connsiteY12" fmla="*/ 2655967 h 2947124"/>
              <a:gd name="connsiteX13" fmla="*/ 1483882 w 3070583"/>
              <a:gd name="connsiteY13" fmla="*/ 2891569 h 2947124"/>
              <a:gd name="connsiteX14" fmla="*/ 874143 w 3070583"/>
              <a:gd name="connsiteY14" fmla="*/ 2947114 h 2947124"/>
              <a:gd name="connsiteX15" fmla="*/ 758381 w 3070583"/>
              <a:gd name="connsiteY15" fmla="*/ 2834488 h 2947124"/>
              <a:gd name="connsiteX16" fmla="*/ 750127 w 3070583"/>
              <a:gd name="connsiteY16" fmla="*/ 2233356 h 2947124"/>
              <a:gd name="connsiteX17" fmla="*/ 181200 w 3070583"/>
              <a:gd name="connsiteY17" fmla="*/ 2289076 h 2947124"/>
              <a:gd name="connsiteX18" fmla="*/ 394351 w 3070583"/>
              <a:gd name="connsiteY18" fmla="*/ 1553133 h 2947124"/>
              <a:gd name="connsiteX19" fmla="*/ 742815 w 3070583"/>
              <a:gd name="connsiteY19" fmla="*/ 1700825 h 2947124"/>
              <a:gd name="connsiteX20" fmla="*/ 732115 w 3070583"/>
              <a:gd name="connsiteY20" fmla="*/ 921609 h 2947124"/>
              <a:gd name="connsiteX21" fmla="*/ 844742 w 3070583"/>
              <a:gd name="connsiteY21" fmla="*/ 805847 h 2947124"/>
              <a:gd name="connsiteX22" fmla="*/ 1599561 w 3070583"/>
              <a:gd name="connsiteY22" fmla="*/ 795483 h 2947124"/>
              <a:gd name="connsiteX23" fmla="*/ 1589005 w 3070583"/>
              <a:gd name="connsiteY23" fmla="*/ 631738 h 2947124"/>
              <a:gd name="connsiteX0" fmla="*/ 1589005 w 3070583"/>
              <a:gd name="connsiteY0" fmla="*/ 625963 h 2941349"/>
              <a:gd name="connsiteX1" fmla="*/ 2121293 w 3070583"/>
              <a:gd name="connsiteY1" fmla="*/ 621010 h 2941349"/>
              <a:gd name="connsiteX2" fmla="*/ 2132430 w 3070583"/>
              <a:gd name="connsiteY2" fmla="*/ 782391 h 2941349"/>
              <a:gd name="connsiteX3" fmla="*/ 2998821 w 3070583"/>
              <a:gd name="connsiteY3" fmla="*/ 779471 h 2941349"/>
              <a:gd name="connsiteX4" fmla="*/ 3070010 w 3070583"/>
              <a:gd name="connsiteY4" fmla="*/ 883733 h 2941349"/>
              <a:gd name="connsiteX5" fmla="*/ 3070583 w 3070583"/>
              <a:gd name="connsiteY5" fmla="*/ 1515824 h 2941349"/>
              <a:gd name="connsiteX6" fmla="*/ 2723584 w 3070583"/>
              <a:gd name="connsiteY6" fmla="*/ 1649797 h 2941349"/>
              <a:gd name="connsiteX7" fmla="*/ 2664086 w 3070583"/>
              <a:gd name="connsiteY7" fmla="*/ 2227061 h 2941349"/>
              <a:gd name="connsiteX8" fmla="*/ 3013970 w 3070583"/>
              <a:gd name="connsiteY8" fmla="*/ 2729035 h 2941349"/>
              <a:gd name="connsiteX9" fmla="*/ 2892085 w 3070583"/>
              <a:gd name="connsiteY9" fmla="*/ 2861445 h 2941349"/>
              <a:gd name="connsiteX10" fmla="*/ 2078418 w 3070583"/>
              <a:gd name="connsiteY10" fmla="*/ 2940367 h 2941349"/>
              <a:gd name="connsiteX11" fmla="*/ 1973046 w 3070583"/>
              <a:gd name="connsiteY11" fmla="*/ 2750967 h 2941349"/>
              <a:gd name="connsiteX12" fmla="*/ 1491401 w 3070583"/>
              <a:gd name="connsiteY12" fmla="*/ 2650192 h 2941349"/>
              <a:gd name="connsiteX13" fmla="*/ 1483882 w 3070583"/>
              <a:gd name="connsiteY13" fmla="*/ 2885794 h 2941349"/>
              <a:gd name="connsiteX14" fmla="*/ 874143 w 3070583"/>
              <a:gd name="connsiteY14" fmla="*/ 2941339 h 2941349"/>
              <a:gd name="connsiteX15" fmla="*/ 758381 w 3070583"/>
              <a:gd name="connsiteY15" fmla="*/ 2828713 h 2941349"/>
              <a:gd name="connsiteX16" fmla="*/ 750127 w 3070583"/>
              <a:gd name="connsiteY16" fmla="*/ 2227581 h 2941349"/>
              <a:gd name="connsiteX17" fmla="*/ 181200 w 3070583"/>
              <a:gd name="connsiteY17" fmla="*/ 2283301 h 2941349"/>
              <a:gd name="connsiteX18" fmla="*/ 394351 w 3070583"/>
              <a:gd name="connsiteY18" fmla="*/ 1547358 h 2941349"/>
              <a:gd name="connsiteX19" fmla="*/ 742815 w 3070583"/>
              <a:gd name="connsiteY19" fmla="*/ 1695050 h 2941349"/>
              <a:gd name="connsiteX20" fmla="*/ 732115 w 3070583"/>
              <a:gd name="connsiteY20" fmla="*/ 915834 h 2941349"/>
              <a:gd name="connsiteX21" fmla="*/ 844742 w 3070583"/>
              <a:gd name="connsiteY21" fmla="*/ 800072 h 2941349"/>
              <a:gd name="connsiteX22" fmla="*/ 1599561 w 3070583"/>
              <a:gd name="connsiteY22" fmla="*/ 789708 h 2941349"/>
              <a:gd name="connsiteX23" fmla="*/ 1589005 w 3070583"/>
              <a:gd name="connsiteY23" fmla="*/ 625963 h 2941349"/>
              <a:gd name="connsiteX0" fmla="*/ 1589007 w 3070583"/>
              <a:gd name="connsiteY0" fmla="*/ 625961 h 2941349"/>
              <a:gd name="connsiteX1" fmla="*/ 2121293 w 3070583"/>
              <a:gd name="connsiteY1" fmla="*/ 621010 h 2941349"/>
              <a:gd name="connsiteX2" fmla="*/ 2132430 w 3070583"/>
              <a:gd name="connsiteY2" fmla="*/ 782391 h 2941349"/>
              <a:gd name="connsiteX3" fmla="*/ 2998821 w 3070583"/>
              <a:gd name="connsiteY3" fmla="*/ 779471 h 2941349"/>
              <a:gd name="connsiteX4" fmla="*/ 3070010 w 3070583"/>
              <a:gd name="connsiteY4" fmla="*/ 883733 h 2941349"/>
              <a:gd name="connsiteX5" fmla="*/ 3070583 w 3070583"/>
              <a:gd name="connsiteY5" fmla="*/ 1515824 h 2941349"/>
              <a:gd name="connsiteX6" fmla="*/ 2723584 w 3070583"/>
              <a:gd name="connsiteY6" fmla="*/ 1649797 h 2941349"/>
              <a:gd name="connsiteX7" fmla="*/ 2664086 w 3070583"/>
              <a:gd name="connsiteY7" fmla="*/ 2227061 h 2941349"/>
              <a:gd name="connsiteX8" fmla="*/ 3013970 w 3070583"/>
              <a:gd name="connsiteY8" fmla="*/ 2729035 h 2941349"/>
              <a:gd name="connsiteX9" fmla="*/ 2892085 w 3070583"/>
              <a:gd name="connsiteY9" fmla="*/ 2861445 h 2941349"/>
              <a:gd name="connsiteX10" fmla="*/ 2078418 w 3070583"/>
              <a:gd name="connsiteY10" fmla="*/ 2940367 h 2941349"/>
              <a:gd name="connsiteX11" fmla="*/ 1973046 w 3070583"/>
              <a:gd name="connsiteY11" fmla="*/ 2750967 h 2941349"/>
              <a:gd name="connsiteX12" fmla="*/ 1491401 w 3070583"/>
              <a:gd name="connsiteY12" fmla="*/ 2650192 h 2941349"/>
              <a:gd name="connsiteX13" fmla="*/ 1483882 w 3070583"/>
              <a:gd name="connsiteY13" fmla="*/ 2885794 h 2941349"/>
              <a:gd name="connsiteX14" fmla="*/ 874143 w 3070583"/>
              <a:gd name="connsiteY14" fmla="*/ 2941339 h 2941349"/>
              <a:gd name="connsiteX15" fmla="*/ 758381 w 3070583"/>
              <a:gd name="connsiteY15" fmla="*/ 2828713 h 2941349"/>
              <a:gd name="connsiteX16" fmla="*/ 750127 w 3070583"/>
              <a:gd name="connsiteY16" fmla="*/ 2227581 h 2941349"/>
              <a:gd name="connsiteX17" fmla="*/ 181200 w 3070583"/>
              <a:gd name="connsiteY17" fmla="*/ 2283301 h 2941349"/>
              <a:gd name="connsiteX18" fmla="*/ 394351 w 3070583"/>
              <a:gd name="connsiteY18" fmla="*/ 1547358 h 2941349"/>
              <a:gd name="connsiteX19" fmla="*/ 742815 w 3070583"/>
              <a:gd name="connsiteY19" fmla="*/ 1695050 h 2941349"/>
              <a:gd name="connsiteX20" fmla="*/ 732115 w 3070583"/>
              <a:gd name="connsiteY20" fmla="*/ 915834 h 2941349"/>
              <a:gd name="connsiteX21" fmla="*/ 844742 w 3070583"/>
              <a:gd name="connsiteY21" fmla="*/ 800072 h 2941349"/>
              <a:gd name="connsiteX22" fmla="*/ 1599561 w 3070583"/>
              <a:gd name="connsiteY22" fmla="*/ 789708 h 2941349"/>
              <a:gd name="connsiteX23" fmla="*/ 1589007 w 3070583"/>
              <a:gd name="connsiteY23" fmla="*/ 625961 h 2941349"/>
              <a:gd name="connsiteX0" fmla="*/ 1589007 w 3070583"/>
              <a:gd name="connsiteY0" fmla="*/ 636663 h 2952051"/>
              <a:gd name="connsiteX1" fmla="*/ 2121293 w 3070583"/>
              <a:gd name="connsiteY1" fmla="*/ 631712 h 2952051"/>
              <a:gd name="connsiteX2" fmla="*/ 2132430 w 3070583"/>
              <a:gd name="connsiteY2" fmla="*/ 793093 h 2952051"/>
              <a:gd name="connsiteX3" fmla="*/ 2998821 w 3070583"/>
              <a:gd name="connsiteY3" fmla="*/ 790173 h 2952051"/>
              <a:gd name="connsiteX4" fmla="*/ 3070010 w 3070583"/>
              <a:gd name="connsiteY4" fmla="*/ 894435 h 2952051"/>
              <a:gd name="connsiteX5" fmla="*/ 3070583 w 3070583"/>
              <a:gd name="connsiteY5" fmla="*/ 1526526 h 2952051"/>
              <a:gd name="connsiteX6" fmla="*/ 2723584 w 3070583"/>
              <a:gd name="connsiteY6" fmla="*/ 1660499 h 2952051"/>
              <a:gd name="connsiteX7" fmla="*/ 2664086 w 3070583"/>
              <a:gd name="connsiteY7" fmla="*/ 2237763 h 2952051"/>
              <a:gd name="connsiteX8" fmla="*/ 3013970 w 3070583"/>
              <a:gd name="connsiteY8" fmla="*/ 2739737 h 2952051"/>
              <a:gd name="connsiteX9" fmla="*/ 2892085 w 3070583"/>
              <a:gd name="connsiteY9" fmla="*/ 2872147 h 2952051"/>
              <a:gd name="connsiteX10" fmla="*/ 2078418 w 3070583"/>
              <a:gd name="connsiteY10" fmla="*/ 2951069 h 2952051"/>
              <a:gd name="connsiteX11" fmla="*/ 1973046 w 3070583"/>
              <a:gd name="connsiteY11" fmla="*/ 2761669 h 2952051"/>
              <a:gd name="connsiteX12" fmla="*/ 1491401 w 3070583"/>
              <a:gd name="connsiteY12" fmla="*/ 2660894 h 2952051"/>
              <a:gd name="connsiteX13" fmla="*/ 1483882 w 3070583"/>
              <a:gd name="connsiteY13" fmla="*/ 2896496 h 2952051"/>
              <a:gd name="connsiteX14" fmla="*/ 874143 w 3070583"/>
              <a:gd name="connsiteY14" fmla="*/ 2952041 h 2952051"/>
              <a:gd name="connsiteX15" fmla="*/ 758381 w 3070583"/>
              <a:gd name="connsiteY15" fmla="*/ 2839415 h 2952051"/>
              <a:gd name="connsiteX16" fmla="*/ 750127 w 3070583"/>
              <a:gd name="connsiteY16" fmla="*/ 2238283 h 2952051"/>
              <a:gd name="connsiteX17" fmla="*/ 181200 w 3070583"/>
              <a:gd name="connsiteY17" fmla="*/ 2294003 h 2952051"/>
              <a:gd name="connsiteX18" fmla="*/ 394351 w 3070583"/>
              <a:gd name="connsiteY18" fmla="*/ 1558060 h 2952051"/>
              <a:gd name="connsiteX19" fmla="*/ 742815 w 3070583"/>
              <a:gd name="connsiteY19" fmla="*/ 1705752 h 2952051"/>
              <a:gd name="connsiteX20" fmla="*/ 732115 w 3070583"/>
              <a:gd name="connsiteY20" fmla="*/ 926536 h 2952051"/>
              <a:gd name="connsiteX21" fmla="*/ 844742 w 3070583"/>
              <a:gd name="connsiteY21" fmla="*/ 810774 h 2952051"/>
              <a:gd name="connsiteX22" fmla="*/ 1599561 w 3070583"/>
              <a:gd name="connsiteY22" fmla="*/ 800410 h 2952051"/>
              <a:gd name="connsiteX23" fmla="*/ 1589007 w 3070583"/>
              <a:gd name="connsiteY23" fmla="*/ 636663 h 2952051"/>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9007 w 3070583"/>
              <a:gd name="connsiteY0" fmla="*/ 643526 h 2958914"/>
              <a:gd name="connsiteX1" fmla="*/ 2121293 w 3070583"/>
              <a:gd name="connsiteY1" fmla="*/ 638575 h 2958914"/>
              <a:gd name="connsiteX2" fmla="*/ 2132430 w 3070583"/>
              <a:gd name="connsiteY2" fmla="*/ 799956 h 2958914"/>
              <a:gd name="connsiteX3" fmla="*/ 2998821 w 3070583"/>
              <a:gd name="connsiteY3" fmla="*/ 797036 h 2958914"/>
              <a:gd name="connsiteX4" fmla="*/ 3070010 w 3070583"/>
              <a:gd name="connsiteY4" fmla="*/ 901298 h 2958914"/>
              <a:gd name="connsiteX5" fmla="*/ 3070583 w 3070583"/>
              <a:gd name="connsiteY5" fmla="*/ 1533389 h 2958914"/>
              <a:gd name="connsiteX6" fmla="*/ 2723584 w 3070583"/>
              <a:gd name="connsiteY6" fmla="*/ 1667362 h 2958914"/>
              <a:gd name="connsiteX7" fmla="*/ 2664086 w 3070583"/>
              <a:gd name="connsiteY7" fmla="*/ 2244626 h 2958914"/>
              <a:gd name="connsiteX8" fmla="*/ 3013970 w 3070583"/>
              <a:gd name="connsiteY8" fmla="*/ 2746600 h 2958914"/>
              <a:gd name="connsiteX9" fmla="*/ 2892085 w 3070583"/>
              <a:gd name="connsiteY9" fmla="*/ 2879010 h 2958914"/>
              <a:gd name="connsiteX10" fmla="*/ 2078418 w 3070583"/>
              <a:gd name="connsiteY10" fmla="*/ 2957932 h 2958914"/>
              <a:gd name="connsiteX11" fmla="*/ 1973046 w 3070583"/>
              <a:gd name="connsiteY11" fmla="*/ 2768532 h 2958914"/>
              <a:gd name="connsiteX12" fmla="*/ 1491401 w 3070583"/>
              <a:gd name="connsiteY12" fmla="*/ 2667757 h 2958914"/>
              <a:gd name="connsiteX13" fmla="*/ 1483882 w 3070583"/>
              <a:gd name="connsiteY13" fmla="*/ 2903359 h 2958914"/>
              <a:gd name="connsiteX14" fmla="*/ 874143 w 3070583"/>
              <a:gd name="connsiteY14" fmla="*/ 2958904 h 2958914"/>
              <a:gd name="connsiteX15" fmla="*/ 758381 w 3070583"/>
              <a:gd name="connsiteY15" fmla="*/ 2846278 h 2958914"/>
              <a:gd name="connsiteX16" fmla="*/ 750127 w 3070583"/>
              <a:gd name="connsiteY16" fmla="*/ 2245146 h 2958914"/>
              <a:gd name="connsiteX17" fmla="*/ 181200 w 3070583"/>
              <a:gd name="connsiteY17" fmla="*/ 2300866 h 2958914"/>
              <a:gd name="connsiteX18" fmla="*/ 394351 w 3070583"/>
              <a:gd name="connsiteY18" fmla="*/ 1564923 h 2958914"/>
              <a:gd name="connsiteX19" fmla="*/ 742815 w 3070583"/>
              <a:gd name="connsiteY19" fmla="*/ 1712615 h 2958914"/>
              <a:gd name="connsiteX20" fmla="*/ 732115 w 3070583"/>
              <a:gd name="connsiteY20" fmla="*/ 933399 h 2958914"/>
              <a:gd name="connsiteX21" fmla="*/ 844742 w 3070583"/>
              <a:gd name="connsiteY21" fmla="*/ 817637 h 2958914"/>
              <a:gd name="connsiteX22" fmla="*/ 1599561 w 3070583"/>
              <a:gd name="connsiteY22" fmla="*/ 807273 h 2958914"/>
              <a:gd name="connsiteX23" fmla="*/ 1589007 w 3070583"/>
              <a:gd name="connsiteY23" fmla="*/ 643526 h 2958914"/>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23584 w 3070583"/>
              <a:gd name="connsiteY6" fmla="*/ 1674128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64550 w 3070583"/>
              <a:gd name="connsiteY6" fmla="*/ 1696914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764550 w 3070583"/>
              <a:gd name="connsiteY6" fmla="*/ 1696914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65528 w 3070583"/>
              <a:gd name="connsiteY6" fmla="*/ 1682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83037 w 3070583"/>
              <a:gd name="connsiteY0" fmla="*/ 636914 h 2965680"/>
              <a:gd name="connsiteX1" fmla="*/ 2121293 w 3070583"/>
              <a:gd name="connsiteY1" fmla="*/ 645341 h 2965680"/>
              <a:gd name="connsiteX2" fmla="*/ 2132430 w 3070583"/>
              <a:gd name="connsiteY2" fmla="*/ 806722 h 2965680"/>
              <a:gd name="connsiteX3" fmla="*/ 2998821 w 3070583"/>
              <a:gd name="connsiteY3" fmla="*/ 803802 h 2965680"/>
              <a:gd name="connsiteX4" fmla="*/ 3070010 w 3070583"/>
              <a:gd name="connsiteY4" fmla="*/ 908064 h 2965680"/>
              <a:gd name="connsiteX5" fmla="*/ 3070583 w 3070583"/>
              <a:gd name="connsiteY5" fmla="*/ 1540155 h 2965680"/>
              <a:gd name="connsiteX6" fmla="*/ 2696829 w 3070583"/>
              <a:gd name="connsiteY6" fmla="*/ 1686067 h 2965680"/>
              <a:gd name="connsiteX7" fmla="*/ 2664086 w 3070583"/>
              <a:gd name="connsiteY7" fmla="*/ 2251392 h 2965680"/>
              <a:gd name="connsiteX8" fmla="*/ 3013970 w 3070583"/>
              <a:gd name="connsiteY8" fmla="*/ 2753366 h 2965680"/>
              <a:gd name="connsiteX9" fmla="*/ 2892085 w 3070583"/>
              <a:gd name="connsiteY9" fmla="*/ 2885776 h 2965680"/>
              <a:gd name="connsiteX10" fmla="*/ 2078418 w 3070583"/>
              <a:gd name="connsiteY10" fmla="*/ 2964698 h 2965680"/>
              <a:gd name="connsiteX11" fmla="*/ 1973046 w 3070583"/>
              <a:gd name="connsiteY11" fmla="*/ 2775298 h 2965680"/>
              <a:gd name="connsiteX12" fmla="*/ 1491401 w 3070583"/>
              <a:gd name="connsiteY12" fmla="*/ 2674523 h 2965680"/>
              <a:gd name="connsiteX13" fmla="*/ 1483882 w 3070583"/>
              <a:gd name="connsiteY13" fmla="*/ 2910125 h 2965680"/>
              <a:gd name="connsiteX14" fmla="*/ 874143 w 3070583"/>
              <a:gd name="connsiteY14" fmla="*/ 2965670 h 2965680"/>
              <a:gd name="connsiteX15" fmla="*/ 758381 w 3070583"/>
              <a:gd name="connsiteY15" fmla="*/ 2853044 h 2965680"/>
              <a:gd name="connsiteX16" fmla="*/ 750127 w 3070583"/>
              <a:gd name="connsiteY16" fmla="*/ 2251912 h 2965680"/>
              <a:gd name="connsiteX17" fmla="*/ 181200 w 3070583"/>
              <a:gd name="connsiteY17" fmla="*/ 2307632 h 2965680"/>
              <a:gd name="connsiteX18" fmla="*/ 394351 w 3070583"/>
              <a:gd name="connsiteY18" fmla="*/ 1571689 h 2965680"/>
              <a:gd name="connsiteX19" fmla="*/ 742815 w 3070583"/>
              <a:gd name="connsiteY19" fmla="*/ 1719381 h 2965680"/>
              <a:gd name="connsiteX20" fmla="*/ 732115 w 3070583"/>
              <a:gd name="connsiteY20" fmla="*/ 940165 h 2965680"/>
              <a:gd name="connsiteX21" fmla="*/ 844742 w 3070583"/>
              <a:gd name="connsiteY21" fmla="*/ 824403 h 2965680"/>
              <a:gd name="connsiteX22" fmla="*/ 1599561 w 3070583"/>
              <a:gd name="connsiteY22" fmla="*/ 814039 h 2965680"/>
              <a:gd name="connsiteX23" fmla="*/ 1583037 w 3070583"/>
              <a:gd name="connsiteY23" fmla="*/ 636914 h 2965680"/>
              <a:gd name="connsiteX0" fmla="*/ 1595172 w 3082718"/>
              <a:gd name="connsiteY0" fmla="*/ 636914 h 2965680"/>
              <a:gd name="connsiteX1" fmla="*/ 2133428 w 3082718"/>
              <a:gd name="connsiteY1" fmla="*/ 645341 h 2965680"/>
              <a:gd name="connsiteX2" fmla="*/ 2144565 w 3082718"/>
              <a:gd name="connsiteY2" fmla="*/ 806722 h 2965680"/>
              <a:gd name="connsiteX3" fmla="*/ 3010956 w 3082718"/>
              <a:gd name="connsiteY3" fmla="*/ 803802 h 2965680"/>
              <a:gd name="connsiteX4" fmla="*/ 3082145 w 3082718"/>
              <a:gd name="connsiteY4" fmla="*/ 908064 h 2965680"/>
              <a:gd name="connsiteX5" fmla="*/ 3082718 w 3082718"/>
              <a:gd name="connsiteY5" fmla="*/ 1540155 h 2965680"/>
              <a:gd name="connsiteX6" fmla="*/ 2708964 w 3082718"/>
              <a:gd name="connsiteY6" fmla="*/ 1686067 h 2965680"/>
              <a:gd name="connsiteX7" fmla="*/ 2676221 w 3082718"/>
              <a:gd name="connsiteY7" fmla="*/ 2251392 h 2965680"/>
              <a:gd name="connsiteX8" fmla="*/ 3026105 w 3082718"/>
              <a:gd name="connsiteY8" fmla="*/ 2753366 h 2965680"/>
              <a:gd name="connsiteX9" fmla="*/ 2904220 w 3082718"/>
              <a:gd name="connsiteY9" fmla="*/ 2885776 h 2965680"/>
              <a:gd name="connsiteX10" fmla="*/ 2090553 w 3082718"/>
              <a:gd name="connsiteY10" fmla="*/ 2964698 h 2965680"/>
              <a:gd name="connsiteX11" fmla="*/ 1985181 w 3082718"/>
              <a:gd name="connsiteY11" fmla="*/ 2775298 h 2965680"/>
              <a:gd name="connsiteX12" fmla="*/ 1503536 w 3082718"/>
              <a:gd name="connsiteY12" fmla="*/ 2674523 h 2965680"/>
              <a:gd name="connsiteX13" fmla="*/ 1496017 w 3082718"/>
              <a:gd name="connsiteY13" fmla="*/ 2910125 h 2965680"/>
              <a:gd name="connsiteX14" fmla="*/ 886278 w 3082718"/>
              <a:gd name="connsiteY14" fmla="*/ 2965670 h 2965680"/>
              <a:gd name="connsiteX15" fmla="*/ 770516 w 3082718"/>
              <a:gd name="connsiteY15" fmla="*/ 2853044 h 2965680"/>
              <a:gd name="connsiteX16" fmla="*/ 762262 w 3082718"/>
              <a:gd name="connsiteY16" fmla="*/ 2251912 h 2965680"/>
              <a:gd name="connsiteX17" fmla="*/ 193335 w 3082718"/>
              <a:gd name="connsiteY17" fmla="*/ 2307632 h 2965680"/>
              <a:gd name="connsiteX18" fmla="*/ 406486 w 3082718"/>
              <a:gd name="connsiteY18" fmla="*/ 1571689 h 2965680"/>
              <a:gd name="connsiteX19" fmla="*/ 754950 w 3082718"/>
              <a:gd name="connsiteY19" fmla="*/ 1719381 h 2965680"/>
              <a:gd name="connsiteX20" fmla="*/ 744250 w 3082718"/>
              <a:gd name="connsiteY20" fmla="*/ 940165 h 2965680"/>
              <a:gd name="connsiteX21" fmla="*/ 856877 w 3082718"/>
              <a:gd name="connsiteY21" fmla="*/ 824403 h 2965680"/>
              <a:gd name="connsiteX22" fmla="*/ 1611696 w 3082718"/>
              <a:gd name="connsiteY22" fmla="*/ 814039 h 2965680"/>
              <a:gd name="connsiteX23" fmla="*/ 1595172 w 3082718"/>
              <a:gd name="connsiteY23" fmla="*/ 636914 h 2965680"/>
              <a:gd name="connsiteX0" fmla="*/ 1595172 w 3082718"/>
              <a:gd name="connsiteY0" fmla="*/ 631803 h 2960569"/>
              <a:gd name="connsiteX1" fmla="*/ 2133428 w 3082718"/>
              <a:gd name="connsiteY1" fmla="*/ 640230 h 2960569"/>
              <a:gd name="connsiteX2" fmla="*/ 2144565 w 3082718"/>
              <a:gd name="connsiteY2" fmla="*/ 801611 h 2960569"/>
              <a:gd name="connsiteX3" fmla="*/ 3010956 w 3082718"/>
              <a:gd name="connsiteY3" fmla="*/ 798691 h 2960569"/>
              <a:gd name="connsiteX4" fmla="*/ 3082145 w 3082718"/>
              <a:gd name="connsiteY4" fmla="*/ 902953 h 2960569"/>
              <a:gd name="connsiteX5" fmla="*/ 3082718 w 3082718"/>
              <a:gd name="connsiteY5" fmla="*/ 1535044 h 2960569"/>
              <a:gd name="connsiteX6" fmla="*/ 2708964 w 3082718"/>
              <a:gd name="connsiteY6" fmla="*/ 1680956 h 2960569"/>
              <a:gd name="connsiteX7" fmla="*/ 2676221 w 3082718"/>
              <a:gd name="connsiteY7" fmla="*/ 2246281 h 2960569"/>
              <a:gd name="connsiteX8" fmla="*/ 3026105 w 3082718"/>
              <a:gd name="connsiteY8" fmla="*/ 2748255 h 2960569"/>
              <a:gd name="connsiteX9" fmla="*/ 2904220 w 3082718"/>
              <a:gd name="connsiteY9" fmla="*/ 2880665 h 2960569"/>
              <a:gd name="connsiteX10" fmla="*/ 2090553 w 3082718"/>
              <a:gd name="connsiteY10" fmla="*/ 2959587 h 2960569"/>
              <a:gd name="connsiteX11" fmla="*/ 1985181 w 3082718"/>
              <a:gd name="connsiteY11" fmla="*/ 2770187 h 2960569"/>
              <a:gd name="connsiteX12" fmla="*/ 1503536 w 3082718"/>
              <a:gd name="connsiteY12" fmla="*/ 2669412 h 2960569"/>
              <a:gd name="connsiteX13" fmla="*/ 1496017 w 3082718"/>
              <a:gd name="connsiteY13" fmla="*/ 2905014 h 2960569"/>
              <a:gd name="connsiteX14" fmla="*/ 886278 w 3082718"/>
              <a:gd name="connsiteY14" fmla="*/ 2960559 h 2960569"/>
              <a:gd name="connsiteX15" fmla="*/ 770516 w 3082718"/>
              <a:gd name="connsiteY15" fmla="*/ 2847933 h 2960569"/>
              <a:gd name="connsiteX16" fmla="*/ 762262 w 3082718"/>
              <a:gd name="connsiteY16" fmla="*/ 2246801 h 2960569"/>
              <a:gd name="connsiteX17" fmla="*/ 193335 w 3082718"/>
              <a:gd name="connsiteY17" fmla="*/ 2302521 h 2960569"/>
              <a:gd name="connsiteX18" fmla="*/ 406486 w 3082718"/>
              <a:gd name="connsiteY18" fmla="*/ 1566578 h 2960569"/>
              <a:gd name="connsiteX19" fmla="*/ 754950 w 3082718"/>
              <a:gd name="connsiteY19" fmla="*/ 1714270 h 2960569"/>
              <a:gd name="connsiteX20" fmla="*/ 744250 w 3082718"/>
              <a:gd name="connsiteY20" fmla="*/ 935054 h 2960569"/>
              <a:gd name="connsiteX21" fmla="*/ 856877 w 3082718"/>
              <a:gd name="connsiteY21" fmla="*/ 819292 h 2960569"/>
              <a:gd name="connsiteX22" fmla="*/ 1611696 w 3082718"/>
              <a:gd name="connsiteY22" fmla="*/ 808928 h 2960569"/>
              <a:gd name="connsiteX23" fmla="*/ 1595172 w 3082718"/>
              <a:gd name="connsiteY23" fmla="*/ 631803 h 2960569"/>
              <a:gd name="connsiteX0" fmla="*/ 1595172 w 3082718"/>
              <a:gd name="connsiteY0" fmla="*/ 609883 h 2938649"/>
              <a:gd name="connsiteX1" fmla="*/ 2133428 w 3082718"/>
              <a:gd name="connsiteY1" fmla="*/ 618310 h 2938649"/>
              <a:gd name="connsiteX2" fmla="*/ 2144565 w 3082718"/>
              <a:gd name="connsiteY2" fmla="*/ 779691 h 2938649"/>
              <a:gd name="connsiteX3" fmla="*/ 3010956 w 3082718"/>
              <a:gd name="connsiteY3" fmla="*/ 776771 h 2938649"/>
              <a:gd name="connsiteX4" fmla="*/ 3082145 w 3082718"/>
              <a:gd name="connsiteY4" fmla="*/ 881033 h 2938649"/>
              <a:gd name="connsiteX5" fmla="*/ 3082718 w 3082718"/>
              <a:gd name="connsiteY5" fmla="*/ 1513124 h 2938649"/>
              <a:gd name="connsiteX6" fmla="*/ 2708964 w 3082718"/>
              <a:gd name="connsiteY6" fmla="*/ 1659036 h 2938649"/>
              <a:gd name="connsiteX7" fmla="*/ 2676221 w 3082718"/>
              <a:gd name="connsiteY7" fmla="*/ 2224361 h 2938649"/>
              <a:gd name="connsiteX8" fmla="*/ 3026105 w 3082718"/>
              <a:gd name="connsiteY8" fmla="*/ 2726335 h 2938649"/>
              <a:gd name="connsiteX9" fmla="*/ 2904220 w 3082718"/>
              <a:gd name="connsiteY9" fmla="*/ 2858745 h 2938649"/>
              <a:gd name="connsiteX10" fmla="*/ 2090553 w 3082718"/>
              <a:gd name="connsiteY10" fmla="*/ 2937667 h 2938649"/>
              <a:gd name="connsiteX11" fmla="*/ 1985181 w 3082718"/>
              <a:gd name="connsiteY11" fmla="*/ 2748267 h 2938649"/>
              <a:gd name="connsiteX12" fmla="*/ 1503536 w 3082718"/>
              <a:gd name="connsiteY12" fmla="*/ 2647492 h 2938649"/>
              <a:gd name="connsiteX13" fmla="*/ 1496017 w 3082718"/>
              <a:gd name="connsiteY13" fmla="*/ 2883094 h 2938649"/>
              <a:gd name="connsiteX14" fmla="*/ 886278 w 3082718"/>
              <a:gd name="connsiteY14" fmla="*/ 2938639 h 2938649"/>
              <a:gd name="connsiteX15" fmla="*/ 770516 w 3082718"/>
              <a:gd name="connsiteY15" fmla="*/ 2826013 h 2938649"/>
              <a:gd name="connsiteX16" fmla="*/ 762262 w 3082718"/>
              <a:gd name="connsiteY16" fmla="*/ 2224881 h 2938649"/>
              <a:gd name="connsiteX17" fmla="*/ 193335 w 3082718"/>
              <a:gd name="connsiteY17" fmla="*/ 2280601 h 2938649"/>
              <a:gd name="connsiteX18" fmla="*/ 406486 w 3082718"/>
              <a:gd name="connsiteY18" fmla="*/ 1544658 h 2938649"/>
              <a:gd name="connsiteX19" fmla="*/ 754950 w 3082718"/>
              <a:gd name="connsiteY19" fmla="*/ 1692350 h 2938649"/>
              <a:gd name="connsiteX20" fmla="*/ 744250 w 3082718"/>
              <a:gd name="connsiteY20" fmla="*/ 913134 h 2938649"/>
              <a:gd name="connsiteX21" fmla="*/ 856877 w 3082718"/>
              <a:gd name="connsiteY21" fmla="*/ 797372 h 2938649"/>
              <a:gd name="connsiteX22" fmla="*/ 1611696 w 3082718"/>
              <a:gd name="connsiteY22" fmla="*/ 787008 h 2938649"/>
              <a:gd name="connsiteX23" fmla="*/ 1595172 w 3082718"/>
              <a:gd name="connsiteY23" fmla="*/ 609883 h 2938649"/>
              <a:gd name="connsiteX0" fmla="*/ 1595172 w 3082718"/>
              <a:gd name="connsiteY0" fmla="*/ 623489 h 2952255"/>
              <a:gd name="connsiteX1" fmla="*/ 2133428 w 3082718"/>
              <a:gd name="connsiteY1" fmla="*/ 631916 h 2952255"/>
              <a:gd name="connsiteX2" fmla="*/ 2144565 w 3082718"/>
              <a:gd name="connsiteY2" fmla="*/ 793297 h 2952255"/>
              <a:gd name="connsiteX3" fmla="*/ 3010956 w 3082718"/>
              <a:gd name="connsiteY3" fmla="*/ 790377 h 2952255"/>
              <a:gd name="connsiteX4" fmla="*/ 3082145 w 3082718"/>
              <a:gd name="connsiteY4" fmla="*/ 894639 h 2952255"/>
              <a:gd name="connsiteX5" fmla="*/ 3082718 w 3082718"/>
              <a:gd name="connsiteY5" fmla="*/ 1526730 h 2952255"/>
              <a:gd name="connsiteX6" fmla="*/ 2708964 w 3082718"/>
              <a:gd name="connsiteY6" fmla="*/ 1672642 h 2952255"/>
              <a:gd name="connsiteX7" fmla="*/ 2676221 w 3082718"/>
              <a:gd name="connsiteY7" fmla="*/ 2237967 h 2952255"/>
              <a:gd name="connsiteX8" fmla="*/ 3026105 w 3082718"/>
              <a:gd name="connsiteY8" fmla="*/ 2739941 h 2952255"/>
              <a:gd name="connsiteX9" fmla="*/ 2904220 w 3082718"/>
              <a:gd name="connsiteY9" fmla="*/ 2872351 h 2952255"/>
              <a:gd name="connsiteX10" fmla="*/ 2090553 w 3082718"/>
              <a:gd name="connsiteY10" fmla="*/ 2951273 h 2952255"/>
              <a:gd name="connsiteX11" fmla="*/ 1985181 w 3082718"/>
              <a:gd name="connsiteY11" fmla="*/ 2761873 h 2952255"/>
              <a:gd name="connsiteX12" fmla="*/ 1503536 w 3082718"/>
              <a:gd name="connsiteY12" fmla="*/ 2661098 h 2952255"/>
              <a:gd name="connsiteX13" fmla="*/ 1496017 w 3082718"/>
              <a:gd name="connsiteY13" fmla="*/ 2896700 h 2952255"/>
              <a:gd name="connsiteX14" fmla="*/ 886278 w 3082718"/>
              <a:gd name="connsiteY14" fmla="*/ 2952245 h 2952255"/>
              <a:gd name="connsiteX15" fmla="*/ 770516 w 3082718"/>
              <a:gd name="connsiteY15" fmla="*/ 2839619 h 2952255"/>
              <a:gd name="connsiteX16" fmla="*/ 762262 w 3082718"/>
              <a:gd name="connsiteY16" fmla="*/ 2238487 h 2952255"/>
              <a:gd name="connsiteX17" fmla="*/ 193335 w 3082718"/>
              <a:gd name="connsiteY17" fmla="*/ 2294207 h 2952255"/>
              <a:gd name="connsiteX18" fmla="*/ 406486 w 3082718"/>
              <a:gd name="connsiteY18" fmla="*/ 1558264 h 2952255"/>
              <a:gd name="connsiteX19" fmla="*/ 754950 w 3082718"/>
              <a:gd name="connsiteY19" fmla="*/ 1705956 h 2952255"/>
              <a:gd name="connsiteX20" fmla="*/ 744250 w 3082718"/>
              <a:gd name="connsiteY20" fmla="*/ 926740 h 2952255"/>
              <a:gd name="connsiteX21" fmla="*/ 856877 w 3082718"/>
              <a:gd name="connsiteY21" fmla="*/ 810978 h 2952255"/>
              <a:gd name="connsiteX22" fmla="*/ 1611696 w 3082718"/>
              <a:gd name="connsiteY22" fmla="*/ 800614 h 2952255"/>
              <a:gd name="connsiteX23" fmla="*/ 1595172 w 3082718"/>
              <a:gd name="connsiteY23" fmla="*/ 623489 h 2952255"/>
              <a:gd name="connsiteX0" fmla="*/ 1595172 w 3082718"/>
              <a:gd name="connsiteY0" fmla="*/ 619222 h 2947988"/>
              <a:gd name="connsiteX1" fmla="*/ 2133428 w 3082718"/>
              <a:gd name="connsiteY1" fmla="*/ 627649 h 2947988"/>
              <a:gd name="connsiteX2" fmla="*/ 2144565 w 3082718"/>
              <a:gd name="connsiteY2" fmla="*/ 789030 h 2947988"/>
              <a:gd name="connsiteX3" fmla="*/ 3010956 w 3082718"/>
              <a:gd name="connsiteY3" fmla="*/ 786110 h 2947988"/>
              <a:gd name="connsiteX4" fmla="*/ 3082145 w 3082718"/>
              <a:gd name="connsiteY4" fmla="*/ 890372 h 2947988"/>
              <a:gd name="connsiteX5" fmla="*/ 3082718 w 3082718"/>
              <a:gd name="connsiteY5" fmla="*/ 1522463 h 2947988"/>
              <a:gd name="connsiteX6" fmla="*/ 2708964 w 3082718"/>
              <a:gd name="connsiteY6" fmla="*/ 1668375 h 2947988"/>
              <a:gd name="connsiteX7" fmla="*/ 2676221 w 3082718"/>
              <a:gd name="connsiteY7" fmla="*/ 2233700 h 2947988"/>
              <a:gd name="connsiteX8" fmla="*/ 3026105 w 3082718"/>
              <a:gd name="connsiteY8" fmla="*/ 2735674 h 2947988"/>
              <a:gd name="connsiteX9" fmla="*/ 2904220 w 3082718"/>
              <a:gd name="connsiteY9" fmla="*/ 2868084 h 2947988"/>
              <a:gd name="connsiteX10" fmla="*/ 2090553 w 3082718"/>
              <a:gd name="connsiteY10" fmla="*/ 2947006 h 2947988"/>
              <a:gd name="connsiteX11" fmla="*/ 1985181 w 3082718"/>
              <a:gd name="connsiteY11" fmla="*/ 2757606 h 2947988"/>
              <a:gd name="connsiteX12" fmla="*/ 1503536 w 3082718"/>
              <a:gd name="connsiteY12" fmla="*/ 2656831 h 2947988"/>
              <a:gd name="connsiteX13" fmla="*/ 1496017 w 3082718"/>
              <a:gd name="connsiteY13" fmla="*/ 2892433 h 2947988"/>
              <a:gd name="connsiteX14" fmla="*/ 886278 w 3082718"/>
              <a:gd name="connsiteY14" fmla="*/ 2947978 h 2947988"/>
              <a:gd name="connsiteX15" fmla="*/ 770516 w 3082718"/>
              <a:gd name="connsiteY15" fmla="*/ 2835352 h 2947988"/>
              <a:gd name="connsiteX16" fmla="*/ 762262 w 3082718"/>
              <a:gd name="connsiteY16" fmla="*/ 2234220 h 2947988"/>
              <a:gd name="connsiteX17" fmla="*/ 193335 w 3082718"/>
              <a:gd name="connsiteY17" fmla="*/ 2289940 h 2947988"/>
              <a:gd name="connsiteX18" fmla="*/ 406486 w 3082718"/>
              <a:gd name="connsiteY18" fmla="*/ 1553997 h 2947988"/>
              <a:gd name="connsiteX19" fmla="*/ 754950 w 3082718"/>
              <a:gd name="connsiteY19" fmla="*/ 1701689 h 2947988"/>
              <a:gd name="connsiteX20" fmla="*/ 744250 w 3082718"/>
              <a:gd name="connsiteY20" fmla="*/ 922473 h 2947988"/>
              <a:gd name="connsiteX21" fmla="*/ 856877 w 3082718"/>
              <a:gd name="connsiteY21" fmla="*/ 806711 h 2947988"/>
              <a:gd name="connsiteX22" fmla="*/ 1611696 w 3082718"/>
              <a:gd name="connsiteY22" fmla="*/ 796347 h 2947988"/>
              <a:gd name="connsiteX23" fmla="*/ 1595172 w 3082718"/>
              <a:gd name="connsiteY23" fmla="*/ 619222 h 294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82718" h="2947988">
                <a:moveTo>
                  <a:pt x="1595172" y="619222"/>
                </a:moveTo>
                <a:cubicBezTo>
                  <a:pt x="1140934" y="-222262"/>
                  <a:pt x="2618369" y="-193144"/>
                  <a:pt x="2133428" y="627649"/>
                </a:cubicBezTo>
                <a:cubicBezTo>
                  <a:pt x="2089786" y="723529"/>
                  <a:pt x="2125299" y="763324"/>
                  <a:pt x="2144565" y="789030"/>
                </a:cubicBezTo>
                <a:lnTo>
                  <a:pt x="3010956" y="786110"/>
                </a:lnTo>
                <a:cubicBezTo>
                  <a:pt x="3049138" y="786820"/>
                  <a:pt x="3086983" y="846125"/>
                  <a:pt x="3082145" y="890372"/>
                </a:cubicBezTo>
                <a:lnTo>
                  <a:pt x="3082718" y="1522463"/>
                </a:lnTo>
                <a:cubicBezTo>
                  <a:pt x="3076885" y="1719120"/>
                  <a:pt x="2920875" y="1780379"/>
                  <a:pt x="2708964" y="1668375"/>
                </a:cubicBezTo>
                <a:cubicBezTo>
                  <a:pt x="2119227" y="1484573"/>
                  <a:pt x="2280734" y="2438781"/>
                  <a:pt x="2676221" y="2233700"/>
                </a:cubicBezTo>
                <a:cubicBezTo>
                  <a:pt x="2801201" y="2207302"/>
                  <a:pt x="3193406" y="1872195"/>
                  <a:pt x="3026105" y="2735674"/>
                </a:cubicBezTo>
                <a:cubicBezTo>
                  <a:pt x="3016603" y="2800159"/>
                  <a:pt x="2980271" y="2857675"/>
                  <a:pt x="2904220" y="2868084"/>
                </a:cubicBezTo>
                <a:lnTo>
                  <a:pt x="2090553" y="2947006"/>
                </a:lnTo>
                <a:cubicBezTo>
                  <a:pt x="1935022" y="2950102"/>
                  <a:pt x="1914774" y="2857327"/>
                  <a:pt x="1985181" y="2757606"/>
                </a:cubicBezTo>
                <a:cubicBezTo>
                  <a:pt x="2385626" y="2227080"/>
                  <a:pt x="1330371" y="2061024"/>
                  <a:pt x="1503536" y="2656831"/>
                </a:cubicBezTo>
                <a:cubicBezTo>
                  <a:pt x="1568915" y="2789517"/>
                  <a:pt x="1598893" y="2843908"/>
                  <a:pt x="1496017" y="2892433"/>
                </a:cubicBezTo>
                <a:cubicBezTo>
                  <a:pt x="1393141" y="2940958"/>
                  <a:pt x="982847" y="2929416"/>
                  <a:pt x="886278" y="2947978"/>
                </a:cubicBezTo>
                <a:cubicBezTo>
                  <a:pt x="823210" y="2948844"/>
                  <a:pt x="771382" y="2898420"/>
                  <a:pt x="770516" y="2835352"/>
                </a:cubicBezTo>
                <a:lnTo>
                  <a:pt x="762262" y="2234220"/>
                </a:lnTo>
                <a:cubicBezTo>
                  <a:pt x="646848" y="2023001"/>
                  <a:pt x="498825" y="2481126"/>
                  <a:pt x="193335" y="2289940"/>
                </a:cubicBezTo>
                <a:cubicBezTo>
                  <a:pt x="-162064" y="2079692"/>
                  <a:pt x="9829" y="1537688"/>
                  <a:pt x="406486" y="1553997"/>
                </a:cubicBezTo>
                <a:cubicBezTo>
                  <a:pt x="592096" y="1579816"/>
                  <a:pt x="654705" y="1769519"/>
                  <a:pt x="754950" y="1701689"/>
                </a:cubicBezTo>
                <a:lnTo>
                  <a:pt x="744250" y="922473"/>
                </a:lnTo>
                <a:cubicBezTo>
                  <a:pt x="743384" y="859405"/>
                  <a:pt x="793809" y="807577"/>
                  <a:pt x="856877" y="806711"/>
                </a:cubicBezTo>
                <a:lnTo>
                  <a:pt x="1611696" y="796347"/>
                </a:lnTo>
                <a:cubicBezTo>
                  <a:pt x="1672148" y="752488"/>
                  <a:pt x="1618727" y="630116"/>
                  <a:pt x="1595172" y="619222"/>
                </a:cubicBezTo>
                <a:close/>
              </a:path>
            </a:pathLst>
          </a:custGeom>
          <a:solidFill>
            <a:sysClr val="window" lastClr="FFFFFF"/>
          </a:solidFill>
          <a:ln w="12700" cap="flat" cmpd="sng" algn="ctr">
            <a:noFill/>
            <a:prstDash val="solid"/>
            <a:miter lim="800000"/>
          </a:ln>
          <a:effectLst/>
        </p:spPr>
        <p:txBody>
          <a:bodyPr anchor="ctr"/>
          <a:lstStyle/>
          <a:p>
            <a:pPr algn="ctr" defTabSz="685966">
              <a:defRPr/>
            </a:pPr>
            <a:endParaRPr lang="en-US" sz="1351" kern="0">
              <a:solidFill>
                <a:prstClr val="white"/>
              </a:solidFill>
            </a:endParaRPr>
          </a:p>
        </p:txBody>
      </p:sp>
      <p:grpSp>
        <p:nvGrpSpPr>
          <p:cNvPr id="211" name="Group 210">
            <a:extLst>
              <a:ext uri="{FF2B5EF4-FFF2-40B4-BE49-F238E27FC236}">
                <a16:creationId xmlns:a16="http://schemas.microsoft.com/office/drawing/2014/main" id="{4726D211-DEE0-8FCF-70A4-E6FA3FDC4ED7}"/>
              </a:ext>
            </a:extLst>
          </p:cNvPr>
          <p:cNvGrpSpPr/>
          <p:nvPr/>
        </p:nvGrpSpPr>
        <p:grpSpPr>
          <a:xfrm>
            <a:off x="4700119" y="4103295"/>
            <a:ext cx="189376" cy="171997"/>
            <a:chOff x="2691686" y="1471544"/>
            <a:chExt cx="4610636" cy="4105009"/>
          </a:xfrm>
          <a:solidFill>
            <a:sysClr val="window" lastClr="FFFFFF"/>
          </a:solidFill>
        </p:grpSpPr>
        <p:sp>
          <p:nvSpPr>
            <p:cNvPr id="212" name="Freeform 211">
              <a:extLst>
                <a:ext uri="{FF2B5EF4-FFF2-40B4-BE49-F238E27FC236}">
                  <a16:creationId xmlns:a16="http://schemas.microsoft.com/office/drawing/2014/main" id="{EECC6B64-5FB8-57FB-E792-1217B181DAF8}"/>
                </a:ext>
              </a:extLst>
            </p:cNvPr>
            <p:cNvSpPr/>
            <p:nvPr/>
          </p:nvSpPr>
          <p:spPr>
            <a:xfrm>
              <a:off x="2691686" y="1803043"/>
              <a:ext cx="4610636" cy="3773510"/>
            </a:xfrm>
            <a:custGeom>
              <a:avLst/>
              <a:gdLst>
                <a:gd name="connsiteX0" fmla="*/ 595581 w 4610636"/>
                <a:gd name="connsiteY0" fmla="*/ 1063982 h 3773510"/>
                <a:gd name="connsiteX1" fmla="*/ 595581 w 4610636"/>
                <a:gd name="connsiteY1" fmla="*/ 3407132 h 3773510"/>
                <a:gd name="connsiteX2" fmla="*/ 4015056 w 4610636"/>
                <a:gd name="connsiteY2" fmla="*/ 3407132 h 3773510"/>
                <a:gd name="connsiteX3" fmla="*/ 4015056 w 4610636"/>
                <a:gd name="connsiteY3" fmla="*/ 1063982 h 3773510"/>
                <a:gd name="connsiteX4" fmla="*/ 448633 w 4610636"/>
                <a:gd name="connsiteY4" fmla="*/ 0 h 3773510"/>
                <a:gd name="connsiteX5" fmla="*/ 1019251 w 4610636"/>
                <a:gd name="connsiteY5" fmla="*/ 0 h 3773510"/>
                <a:gd name="connsiteX6" fmla="*/ 1019251 w 4610636"/>
                <a:gd name="connsiteY6" fmla="*/ 170957 h 3773510"/>
                <a:gd name="connsiteX7" fmla="*/ 988643 w 4610636"/>
                <a:gd name="connsiteY7" fmla="*/ 196211 h 3773510"/>
                <a:gd name="connsiteX8" fmla="*/ 883364 w 4610636"/>
                <a:gd name="connsiteY8" fmla="*/ 450378 h 3773510"/>
                <a:gd name="connsiteX9" fmla="*/ 1242810 w 4610636"/>
                <a:gd name="connsiteY9" fmla="*/ 809824 h 3773510"/>
                <a:gd name="connsiteX10" fmla="*/ 1602256 w 4610636"/>
                <a:gd name="connsiteY10" fmla="*/ 450378 h 3773510"/>
                <a:gd name="connsiteX11" fmla="*/ 1496977 w 4610636"/>
                <a:gd name="connsiteY11" fmla="*/ 196211 h 3773510"/>
                <a:gd name="connsiteX12" fmla="*/ 1466369 w 4610636"/>
                <a:gd name="connsiteY12" fmla="*/ 170957 h 3773510"/>
                <a:gd name="connsiteX13" fmla="*/ 1466369 w 4610636"/>
                <a:gd name="connsiteY13" fmla="*/ 0 h 3773510"/>
                <a:gd name="connsiteX14" fmla="*/ 3172229 w 4610636"/>
                <a:gd name="connsiteY14" fmla="*/ 0 h 3773510"/>
                <a:gd name="connsiteX15" fmla="*/ 3172229 w 4610636"/>
                <a:gd name="connsiteY15" fmla="*/ 170957 h 3773510"/>
                <a:gd name="connsiteX16" fmla="*/ 3141621 w 4610636"/>
                <a:gd name="connsiteY16" fmla="*/ 196211 h 3773510"/>
                <a:gd name="connsiteX17" fmla="*/ 3036342 w 4610636"/>
                <a:gd name="connsiteY17" fmla="*/ 450378 h 3773510"/>
                <a:gd name="connsiteX18" fmla="*/ 3395788 w 4610636"/>
                <a:gd name="connsiteY18" fmla="*/ 809824 h 3773510"/>
                <a:gd name="connsiteX19" fmla="*/ 3755234 w 4610636"/>
                <a:gd name="connsiteY19" fmla="*/ 450378 h 3773510"/>
                <a:gd name="connsiteX20" fmla="*/ 3649955 w 4610636"/>
                <a:gd name="connsiteY20" fmla="*/ 196211 h 3773510"/>
                <a:gd name="connsiteX21" fmla="*/ 3619347 w 4610636"/>
                <a:gd name="connsiteY21" fmla="*/ 170957 h 3773510"/>
                <a:gd name="connsiteX22" fmla="*/ 3619347 w 4610636"/>
                <a:gd name="connsiteY22" fmla="*/ 0 h 3773510"/>
                <a:gd name="connsiteX23" fmla="*/ 4162003 w 4610636"/>
                <a:gd name="connsiteY23" fmla="*/ 0 h 3773510"/>
                <a:gd name="connsiteX24" fmla="*/ 4610636 w 4610636"/>
                <a:gd name="connsiteY24" fmla="*/ 448633 h 3773510"/>
                <a:gd name="connsiteX25" fmla="*/ 4610636 w 4610636"/>
                <a:gd name="connsiteY25" fmla="*/ 3324877 h 3773510"/>
                <a:gd name="connsiteX26" fmla="*/ 4162003 w 4610636"/>
                <a:gd name="connsiteY26" fmla="*/ 3773510 h 3773510"/>
                <a:gd name="connsiteX27" fmla="*/ 448633 w 4610636"/>
                <a:gd name="connsiteY27" fmla="*/ 3773510 h 3773510"/>
                <a:gd name="connsiteX28" fmla="*/ 0 w 4610636"/>
                <a:gd name="connsiteY28" fmla="*/ 3324877 h 3773510"/>
                <a:gd name="connsiteX29" fmla="*/ 0 w 4610636"/>
                <a:gd name="connsiteY29" fmla="*/ 448633 h 3773510"/>
                <a:gd name="connsiteX30" fmla="*/ 448633 w 4610636"/>
                <a:gd name="connsiteY30" fmla="*/ 0 h 37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636" h="3773510">
                  <a:moveTo>
                    <a:pt x="595581" y="1063982"/>
                  </a:moveTo>
                  <a:lnTo>
                    <a:pt x="595581" y="3407132"/>
                  </a:lnTo>
                  <a:lnTo>
                    <a:pt x="4015056" y="3407132"/>
                  </a:lnTo>
                  <a:lnTo>
                    <a:pt x="4015056" y="1063982"/>
                  </a:lnTo>
                  <a:close/>
                  <a:moveTo>
                    <a:pt x="448633" y="0"/>
                  </a:moveTo>
                  <a:lnTo>
                    <a:pt x="1019251" y="0"/>
                  </a:lnTo>
                  <a:lnTo>
                    <a:pt x="1019251" y="170957"/>
                  </a:lnTo>
                  <a:lnTo>
                    <a:pt x="988643" y="196211"/>
                  </a:lnTo>
                  <a:cubicBezTo>
                    <a:pt x="923596" y="261258"/>
                    <a:pt x="883364" y="351120"/>
                    <a:pt x="883364" y="450378"/>
                  </a:cubicBezTo>
                  <a:cubicBezTo>
                    <a:pt x="883364" y="648895"/>
                    <a:pt x="1044293" y="809824"/>
                    <a:pt x="1242810" y="809824"/>
                  </a:cubicBezTo>
                  <a:cubicBezTo>
                    <a:pt x="1441327" y="809824"/>
                    <a:pt x="1602256" y="648895"/>
                    <a:pt x="1602256" y="450378"/>
                  </a:cubicBezTo>
                  <a:cubicBezTo>
                    <a:pt x="1602256" y="351120"/>
                    <a:pt x="1562024" y="261258"/>
                    <a:pt x="1496977" y="196211"/>
                  </a:cubicBezTo>
                  <a:lnTo>
                    <a:pt x="1466369" y="170957"/>
                  </a:lnTo>
                  <a:lnTo>
                    <a:pt x="1466369" y="0"/>
                  </a:lnTo>
                  <a:lnTo>
                    <a:pt x="3172229" y="0"/>
                  </a:lnTo>
                  <a:lnTo>
                    <a:pt x="3172229" y="170957"/>
                  </a:lnTo>
                  <a:lnTo>
                    <a:pt x="3141621" y="196211"/>
                  </a:lnTo>
                  <a:cubicBezTo>
                    <a:pt x="3076575" y="261258"/>
                    <a:pt x="3036342" y="351120"/>
                    <a:pt x="3036342" y="450378"/>
                  </a:cubicBezTo>
                  <a:cubicBezTo>
                    <a:pt x="3036342" y="648895"/>
                    <a:pt x="3197271" y="809824"/>
                    <a:pt x="3395788" y="809824"/>
                  </a:cubicBezTo>
                  <a:cubicBezTo>
                    <a:pt x="3594305" y="809824"/>
                    <a:pt x="3755234" y="648895"/>
                    <a:pt x="3755234" y="450378"/>
                  </a:cubicBezTo>
                  <a:cubicBezTo>
                    <a:pt x="3755234" y="351120"/>
                    <a:pt x="3715002" y="261258"/>
                    <a:pt x="3649955" y="196211"/>
                  </a:cubicBezTo>
                  <a:lnTo>
                    <a:pt x="3619347" y="170957"/>
                  </a:lnTo>
                  <a:lnTo>
                    <a:pt x="3619347" y="0"/>
                  </a:lnTo>
                  <a:lnTo>
                    <a:pt x="4162003" y="0"/>
                  </a:lnTo>
                  <a:cubicBezTo>
                    <a:pt x="4409776" y="0"/>
                    <a:pt x="4610636" y="200860"/>
                    <a:pt x="4610636" y="448633"/>
                  </a:cubicBezTo>
                  <a:lnTo>
                    <a:pt x="4610636" y="3324877"/>
                  </a:lnTo>
                  <a:cubicBezTo>
                    <a:pt x="4610636" y="3572650"/>
                    <a:pt x="4409776" y="3773510"/>
                    <a:pt x="4162003" y="3773510"/>
                  </a:cubicBezTo>
                  <a:lnTo>
                    <a:pt x="448633" y="3773510"/>
                  </a:lnTo>
                  <a:cubicBezTo>
                    <a:pt x="200860" y="3773510"/>
                    <a:pt x="0" y="3572650"/>
                    <a:pt x="0" y="3324877"/>
                  </a:cubicBezTo>
                  <a:lnTo>
                    <a:pt x="0" y="448633"/>
                  </a:lnTo>
                  <a:cubicBezTo>
                    <a:pt x="0" y="200860"/>
                    <a:pt x="200860" y="0"/>
                    <a:pt x="448633" y="0"/>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3" name="Rounded Rectangle 212">
              <a:extLst>
                <a:ext uri="{FF2B5EF4-FFF2-40B4-BE49-F238E27FC236}">
                  <a16:creationId xmlns:a16="http://schemas.microsoft.com/office/drawing/2014/main" id="{0AA772F9-69B3-B7C4-573D-B61D282B5F8D}"/>
                </a:ext>
              </a:extLst>
            </p:cNvPr>
            <p:cNvSpPr/>
            <p:nvPr/>
          </p:nvSpPr>
          <p:spPr>
            <a:xfrm>
              <a:off x="3802561" y="1471544"/>
              <a:ext cx="263871" cy="909705"/>
            </a:xfrm>
            <a:prstGeom prst="roundRect">
              <a:avLst>
                <a:gd name="adj" fmla="val 50000"/>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4" name="Rounded Rectangle 213">
              <a:extLst>
                <a:ext uri="{FF2B5EF4-FFF2-40B4-BE49-F238E27FC236}">
                  <a16:creationId xmlns:a16="http://schemas.microsoft.com/office/drawing/2014/main" id="{8A2ACD13-516F-9638-6C8F-927A320F0162}"/>
                </a:ext>
              </a:extLst>
            </p:cNvPr>
            <p:cNvSpPr/>
            <p:nvPr/>
          </p:nvSpPr>
          <p:spPr>
            <a:xfrm>
              <a:off x="5955539" y="1471544"/>
              <a:ext cx="263871" cy="909705"/>
            </a:xfrm>
            <a:prstGeom prst="roundRect">
              <a:avLst>
                <a:gd name="adj" fmla="val 50000"/>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5" name="Rectangle 214">
              <a:extLst>
                <a:ext uri="{FF2B5EF4-FFF2-40B4-BE49-F238E27FC236}">
                  <a16:creationId xmlns:a16="http://schemas.microsoft.com/office/drawing/2014/main" id="{BC339233-A226-A501-2B00-FFCC0C64C98D}"/>
                </a:ext>
              </a:extLst>
            </p:cNvPr>
            <p:cNvSpPr/>
            <p:nvPr/>
          </p:nvSpPr>
          <p:spPr>
            <a:xfrm>
              <a:off x="4410075" y="3081337"/>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6" name="Rectangle 215">
              <a:extLst>
                <a:ext uri="{FF2B5EF4-FFF2-40B4-BE49-F238E27FC236}">
                  <a16:creationId xmlns:a16="http://schemas.microsoft.com/office/drawing/2014/main" id="{6EEA5075-2CEA-2FAB-85B5-20B835BC36BF}"/>
                </a:ext>
              </a:extLst>
            </p:cNvPr>
            <p:cNvSpPr/>
            <p:nvPr/>
          </p:nvSpPr>
          <p:spPr>
            <a:xfrm>
              <a:off x="5105715" y="3081337"/>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7" name="Rectangle 216">
              <a:extLst>
                <a:ext uri="{FF2B5EF4-FFF2-40B4-BE49-F238E27FC236}">
                  <a16:creationId xmlns:a16="http://schemas.microsoft.com/office/drawing/2014/main" id="{A89F8539-45D8-E7B9-234D-78A1B6C7E96B}"/>
                </a:ext>
              </a:extLst>
            </p:cNvPr>
            <p:cNvSpPr/>
            <p:nvPr/>
          </p:nvSpPr>
          <p:spPr>
            <a:xfrm>
              <a:off x="5801355" y="3081337"/>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8" name="Rectangle 217">
              <a:extLst>
                <a:ext uri="{FF2B5EF4-FFF2-40B4-BE49-F238E27FC236}">
                  <a16:creationId xmlns:a16="http://schemas.microsoft.com/office/drawing/2014/main" id="{8A777C22-B6DB-98C5-DC7F-3D7B829EC9D9}"/>
                </a:ext>
              </a:extLst>
            </p:cNvPr>
            <p:cNvSpPr/>
            <p:nvPr/>
          </p:nvSpPr>
          <p:spPr>
            <a:xfrm>
              <a:off x="5801355" y="3776566"/>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19" name="Rectangle 218">
              <a:extLst>
                <a:ext uri="{FF2B5EF4-FFF2-40B4-BE49-F238E27FC236}">
                  <a16:creationId xmlns:a16="http://schemas.microsoft.com/office/drawing/2014/main" id="{87290B51-E2F9-9A97-5B71-67C9506ACFE2}"/>
                </a:ext>
              </a:extLst>
            </p:cNvPr>
            <p:cNvSpPr/>
            <p:nvPr/>
          </p:nvSpPr>
          <p:spPr>
            <a:xfrm>
              <a:off x="5106602" y="3776566"/>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20" name="Rectangle 219">
              <a:extLst>
                <a:ext uri="{FF2B5EF4-FFF2-40B4-BE49-F238E27FC236}">
                  <a16:creationId xmlns:a16="http://schemas.microsoft.com/office/drawing/2014/main" id="{A028B1FC-C1C7-103C-29E5-8F056D3601CD}"/>
                </a:ext>
              </a:extLst>
            </p:cNvPr>
            <p:cNvSpPr/>
            <p:nvPr/>
          </p:nvSpPr>
          <p:spPr>
            <a:xfrm>
              <a:off x="4411848" y="3776566"/>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21" name="Rectangle 220">
              <a:extLst>
                <a:ext uri="{FF2B5EF4-FFF2-40B4-BE49-F238E27FC236}">
                  <a16:creationId xmlns:a16="http://schemas.microsoft.com/office/drawing/2014/main" id="{C1DF2FF9-96A7-F0BD-9AA9-A7EEA1962AC1}"/>
                </a:ext>
              </a:extLst>
            </p:cNvPr>
            <p:cNvSpPr/>
            <p:nvPr/>
          </p:nvSpPr>
          <p:spPr>
            <a:xfrm>
              <a:off x="3717094" y="3776566"/>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22" name="Rectangle 221">
              <a:extLst>
                <a:ext uri="{FF2B5EF4-FFF2-40B4-BE49-F238E27FC236}">
                  <a16:creationId xmlns:a16="http://schemas.microsoft.com/office/drawing/2014/main" id="{882C6AEA-EB1E-14FA-C7CE-26269626B291}"/>
                </a:ext>
              </a:extLst>
            </p:cNvPr>
            <p:cNvSpPr/>
            <p:nvPr/>
          </p:nvSpPr>
          <p:spPr>
            <a:xfrm>
              <a:off x="3717094" y="4467033"/>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sp>
          <p:nvSpPr>
            <p:cNvPr id="223" name="Rectangle 222">
              <a:extLst>
                <a:ext uri="{FF2B5EF4-FFF2-40B4-BE49-F238E27FC236}">
                  <a16:creationId xmlns:a16="http://schemas.microsoft.com/office/drawing/2014/main" id="{71CFCD04-660C-F22D-F216-0EC5ABB2A8E1}"/>
                </a:ext>
              </a:extLst>
            </p:cNvPr>
            <p:cNvSpPr/>
            <p:nvPr/>
          </p:nvSpPr>
          <p:spPr>
            <a:xfrm>
              <a:off x="4410075" y="4467033"/>
              <a:ext cx="447675" cy="495300"/>
            </a:xfrm>
            <a:prstGeom prst="rect">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Calibri"/>
              </a:endParaRPr>
            </a:p>
          </p:txBody>
        </p:sp>
      </p:grpSp>
      <p:grpSp>
        <p:nvGrpSpPr>
          <p:cNvPr id="227" name="Group 70">
            <a:extLst>
              <a:ext uri="{FF2B5EF4-FFF2-40B4-BE49-F238E27FC236}">
                <a16:creationId xmlns:a16="http://schemas.microsoft.com/office/drawing/2014/main" id="{B839AAB8-6433-93EB-AB72-59F073BB00B9}"/>
              </a:ext>
            </a:extLst>
          </p:cNvPr>
          <p:cNvGrpSpPr>
            <a:grpSpLocks/>
          </p:cNvGrpSpPr>
          <p:nvPr/>
        </p:nvGrpSpPr>
        <p:grpSpPr bwMode="auto">
          <a:xfrm>
            <a:off x="1674327" y="3662495"/>
            <a:ext cx="1811543" cy="1468352"/>
            <a:chOff x="211145" y="4170274"/>
            <a:chExt cx="2414242" cy="1957614"/>
          </a:xfrm>
        </p:grpSpPr>
        <p:sp>
          <p:nvSpPr>
            <p:cNvPr id="228" name="Freeform 227">
              <a:extLst>
                <a:ext uri="{FF2B5EF4-FFF2-40B4-BE49-F238E27FC236}">
                  <a16:creationId xmlns:a16="http://schemas.microsoft.com/office/drawing/2014/main" id="{F7ABA7B9-00AA-D01C-6DA2-E7F8045AE564}"/>
                </a:ext>
              </a:extLst>
            </p:cNvPr>
            <p:cNvSpPr/>
            <p:nvPr/>
          </p:nvSpPr>
          <p:spPr>
            <a:xfrm flipH="1">
              <a:off x="1584211" y="4443273"/>
              <a:ext cx="1041176" cy="1041571"/>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765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79311 w 1542756"/>
                <a:gd name="connsiteY18" fmla="*/ 1483482 h 1543391"/>
                <a:gd name="connsiteX19" fmla="*/ 687979 w 1542756"/>
                <a:gd name="connsiteY19" fmla="*/ 1459189 h 1543391"/>
                <a:gd name="connsiteX20" fmla="*/ 754417 w 1542756"/>
                <a:gd name="connsiteY20" fmla="*/ 1347735 h 1543391"/>
                <a:gd name="connsiteX21" fmla="*/ 603727 w 1542756"/>
                <a:gd name="connsiteY21" fmla="*/ 1213325 h 1543391"/>
                <a:gd name="connsiteX22" fmla="*/ 457825 w 1542756"/>
                <a:gd name="connsiteY22" fmla="*/ 1347735 h 1543391"/>
                <a:gd name="connsiteX23" fmla="*/ 522614 w 1542756"/>
                <a:gd name="connsiteY23" fmla="*/ 1456051 h 1543391"/>
                <a:gd name="connsiteX24" fmla="*/ 530889 w 1542756"/>
                <a:gd name="connsiteY24" fmla="*/ 1529038 h 1543391"/>
                <a:gd name="connsiteX25" fmla="*/ 510900 w 1542756"/>
                <a:gd name="connsiteY25" fmla="*/ 1543391 h 1543391"/>
                <a:gd name="connsiteX26" fmla="*/ 0 w 1542756"/>
                <a:gd name="connsiteY26" fmla="*/ 1543391 h 1543391"/>
                <a:gd name="connsiteX27" fmla="*/ 0 w 1542756"/>
                <a:gd name="connsiteY27" fmla="*/ 1030456 h 1543391"/>
                <a:gd name="connsiteX28" fmla="*/ 14829 w 1542756"/>
                <a:gd name="connsiteY28" fmla="*/ 1009804 h 1543391"/>
                <a:gd name="connsiteX29" fmla="*/ 84678 w 1542756"/>
                <a:gd name="connsiteY29" fmla="*/ 1015107 h 1543391"/>
                <a:gd name="connsiteX30" fmla="*/ 196131 w 1542756"/>
                <a:gd name="connsiteY30" fmla="*/ 1081546 h 1543391"/>
                <a:gd name="connsiteX31" fmla="*/ 330541 w 1542756"/>
                <a:gd name="connsiteY31" fmla="*/ 936966 h 1543391"/>
                <a:gd name="connsiteX32" fmla="*/ 196131 w 1542756"/>
                <a:gd name="connsiteY32" fmla="*/ 789331 h 1543391"/>
                <a:gd name="connsiteX33" fmla="*/ 84678 w 1542756"/>
                <a:gd name="connsiteY33" fmla="*/ 858826 h 1543391"/>
                <a:gd name="connsiteX34" fmla="*/ 16002 w 1542756"/>
                <a:gd name="connsiteY34" fmla="*/ 862694 h 1543391"/>
                <a:gd name="connsiteX35" fmla="*/ 0 w 1542756"/>
                <a:gd name="connsiteY35" fmla="*/ 841219 h 1543391"/>
                <a:gd name="connsiteX36" fmla="*/ 0 w 1542756"/>
                <a:gd name="connsiteY36" fmla="*/ 330541 h 1543391"/>
                <a:gd name="connsiteX37" fmla="*/ 510238 w 1542756"/>
                <a:gd name="connsiteY37" fmla="*/ 330541 h 1543391"/>
                <a:gd name="connsiteX38" fmla="*/ 530889 w 1542756"/>
                <a:gd name="connsiteY38" fmla="*/ 315713 h 1543391"/>
                <a:gd name="connsiteX39" fmla="*/ 519475 w 1542756"/>
                <a:gd name="connsiteY39" fmla="*/ 245864 h 1543391"/>
                <a:gd name="connsiteX40" fmla="*/ 453037 w 1542756"/>
                <a:gd name="connsiteY40" fmla="*/ 134410 h 1543391"/>
                <a:gd name="connsiteX41" fmla="*/ 603727 w 1542756"/>
                <a:gd name="connsiteY4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9311 w 1542756"/>
                <a:gd name="connsiteY17" fmla="*/ 1483482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15107 h 1543391"/>
                <a:gd name="connsiteX29" fmla="*/ 196131 w 1542756"/>
                <a:gd name="connsiteY29" fmla="*/ 1081546 h 1543391"/>
                <a:gd name="connsiteX30" fmla="*/ 330541 w 1542756"/>
                <a:gd name="connsiteY30" fmla="*/ 936966 h 1543391"/>
                <a:gd name="connsiteX31" fmla="*/ 196131 w 1542756"/>
                <a:gd name="connsiteY31" fmla="*/ 789331 h 1543391"/>
                <a:gd name="connsiteX32" fmla="*/ 84678 w 1542756"/>
                <a:gd name="connsiteY32" fmla="*/ 858826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79311 w 1542756"/>
                <a:gd name="connsiteY16" fmla="*/ 1483482 h 1543391"/>
                <a:gd name="connsiteX17" fmla="*/ 687979 w 1542756"/>
                <a:gd name="connsiteY17" fmla="*/ 1459189 h 1543391"/>
                <a:gd name="connsiteX18" fmla="*/ 754417 w 1542756"/>
                <a:gd name="connsiteY18" fmla="*/ 1347735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4678 w 1542756"/>
                <a:gd name="connsiteY27" fmla="*/ 1015107 h 1543391"/>
                <a:gd name="connsiteX28" fmla="*/ 196131 w 1542756"/>
                <a:gd name="connsiteY28" fmla="*/ 1081546 h 1543391"/>
                <a:gd name="connsiteX29" fmla="*/ 330541 w 1542756"/>
                <a:gd name="connsiteY29" fmla="*/ 936966 h 1543391"/>
                <a:gd name="connsiteX30" fmla="*/ 196131 w 1542756"/>
                <a:gd name="connsiteY30" fmla="*/ 789331 h 1543391"/>
                <a:gd name="connsiteX31" fmla="*/ 84678 w 1542756"/>
                <a:gd name="connsiteY31" fmla="*/ 858826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87979 w 1542756"/>
                <a:gd name="connsiteY16" fmla="*/ 1459189 h 1543391"/>
                <a:gd name="connsiteX17" fmla="*/ 754417 w 1542756"/>
                <a:gd name="connsiteY17" fmla="*/ 1347735 h 1543391"/>
                <a:gd name="connsiteX18" fmla="*/ 603727 w 1542756"/>
                <a:gd name="connsiteY18" fmla="*/ 1213325 h 1543391"/>
                <a:gd name="connsiteX19" fmla="*/ 457825 w 1542756"/>
                <a:gd name="connsiteY19" fmla="*/ 1347735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4678 w 1542756"/>
                <a:gd name="connsiteY26" fmla="*/ 1015107 h 1543391"/>
                <a:gd name="connsiteX27" fmla="*/ 196131 w 1542756"/>
                <a:gd name="connsiteY27" fmla="*/ 1081546 h 1543391"/>
                <a:gd name="connsiteX28" fmla="*/ 330541 w 1542756"/>
                <a:gd name="connsiteY28" fmla="*/ 936966 h 1543391"/>
                <a:gd name="connsiteX29" fmla="*/ 196131 w 1542756"/>
                <a:gd name="connsiteY29" fmla="*/ 789331 h 1543391"/>
                <a:gd name="connsiteX30" fmla="*/ 84678 w 1542756"/>
                <a:gd name="connsiteY30" fmla="*/ 858826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754417 w 1542756"/>
                <a:gd name="connsiteY16" fmla="*/ 1347735 h 1543391"/>
                <a:gd name="connsiteX17" fmla="*/ 603727 w 1542756"/>
                <a:gd name="connsiteY17" fmla="*/ 1213325 h 1543391"/>
                <a:gd name="connsiteX18" fmla="*/ 457825 w 1542756"/>
                <a:gd name="connsiteY18" fmla="*/ 1347735 h 1543391"/>
                <a:gd name="connsiteX19" fmla="*/ 522614 w 1542756"/>
                <a:gd name="connsiteY19" fmla="*/ 1456051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4678 w 1542756"/>
                <a:gd name="connsiteY25" fmla="*/ 1015107 h 1543391"/>
                <a:gd name="connsiteX26" fmla="*/ 196131 w 1542756"/>
                <a:gd name="connsiteY26" fmla="*/ 1081546 h 1543391"/>
                <a:gd name="connsiteX27" fmla="*/ 330541 w 1542756"/>
                <a:gd name="connsiteY27" fmla="*/ 936966 h 1543391"/>
                <a:gd name="connsiteX28" fmla="*/ 196131 w 1542756"/>
                <a:gd name="connsiteY28" fmla="*/ 789331 h 1543391"/>
                <a:gd name="connsiteX29" fmla="*/ 84678 w 1542756"/>
                <a:gd name="connsiteY29" fmla="*/ 858826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03727 w 1542756"/>
                <a:gd name="connsiteY16" fmla="*/ 1213325 h 1543391"/>
                <a:gd name="connsiteX17" fmla="*/ 457825 w 1542756"/>
                <a:gd name="connsiteY17" fmla="*/ 1347735 h 1543391"/>
                <a:gd name="connsiteX18" fmla="*/ 522614 w 1542756"/>
                <a:gd name="connsiteY18" fmla="*/ 1456051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4678 w 1542756"/>
                <a:gd name="connsiteY24" fmla="*/ 1015107 h 1543391"/>
                <a:gd name="connsiteX25" fmla="*/ 196131 w 1542756"/>
                <a:gd name="connsiteY25" fmla="*/ 1081546 h 1543391"/>
                <a:gd name="connsiteX26" fmla="*/ 330541 w 1542756"/>
                <a:gd name="connsiteY26" fmla="*/ 936966 h 1543391"/>
                <a:gd name="connsiteX27" fmla="*/ 196131 w 1542756"/>
                <a:gd name="connsiteY27" fmla="*/ 789331 h 1543391"/>
                <a:gd name="connsiteX28" fmla="*/ 84678 w 1542756"/>
                <a:gd name="connsiteY28" fmla="*/ 858826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457825 w 1542756"/>
                <a:gd name="connsiteY16" fmla="*/ 1347735 h 1543391"/>
                <a:gd name="connsiteX17" fmla="*/ 522614 w 1542756"/>
                <a:gd name="connsiteY17" fmla="*/ 1456051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4678 w 1542756"/>
                <a:gd name="connsiteY23" fmla="*/ 1015107 h 1543391"/>
                <a:gd name="connsiteX24" fmla="*/ 196131 w 1542756"/>
                <a:gd name="connsiteY24" fmla="*/ 1081546 h 1543391"/>
                <a:gd name="connsiteX25" fmla="*/ 330541 w 1542756"/>
                <a:gd name="connsiteY25" fmla="*/ 936966 h 1543391"/>
                <a:gd name="connsiteX26" fmla="*/ 196131 w 1542756"/>
                <a:gd name="connsiteY26" fmla="*/ 789331 h 1543391"/>
                <a:gd name="connsiteX27" fmla="*/ 84678 w 1542756"/>
                <a:gd name="connsiteY27" fmla="*/ 858826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22614 w 1542756"/>
                <a:gd name="connsiteY16" fmla="*/ 1456051 h 1543391"/>
                <a:gd name="connsiteX17" fmla="*/ 530889 w 1542756"/>
                <a:gd name="connsiteY17" fmla="*/ 1529038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4678 w 1542756"/>
                <a:gd name="connsiteY22" fmla="*/ 1015107 h 1543391"/>
                <a:gd name="connsiteX23" fmla="*/ 196131 w 1542756"/>
                <a:gd name="connsiteY23" fmla="*/ 1081546 h 1543391"/>
                <a:gd name="connsiteX24" fmla="*/ 330541 w 1542756"/>
                <a:gd name="connsiteY24" fmla="*/ 936966 h 1543391"/>
                <a:gd name="connsiteX25" fmla="*/ 196131 w 1542756"/>
                <a:gd name="connsiteY25" fmla="*/ 789331 h 1543391"/>
                <a:gd name="connsiteX26" fmla="*/ 84678 w 1542756"/>
                <a:gd name="connsiteY26" fmla="*/ 858826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510900 w 1542756"/>
                <a:gd name="connsiteY17" fmla="*/ 1543391 h 1543391"/>
                <a:gd name="connsiteX18" fmla="*/ 0 w 1542756"/>
                <a:gd name="connsiteY18" fmla="*/ 1543391 h 1543391"/>
                <a:gd name="connsiteX19" fmla="*/ 0 w 1542756"/>
                <a:gd name="connsiteY19" fmla="*/ 1030456 h 1543391"/>
                <a:gd name="connsiteX20" fmla="*/ 14829 w 1542756"/>
                <a:gd name="connsiteY20" fmla="*/ 1009804 h 1543391"/>
                <a:gd name="connsiteX21" fmla="*/ 84678 w 1542756"/>
                <a:gd name="connsiteY21" fmla="*/ 1015107 h 1543391"/>
                <a:gd name="connsiteX22" fmla="*/ 196131 w 1542756"/>
                <a:gd name="connsiteY22" fmla="*/ 1081546 h 1543391"/>
                <a:gd name="connsiteX23" fmla="*/ 330541 w 1542756"/>
                <a:gd name="connsiteY23" fmla="*/ 936966 h 1543391"/>
                <a:gd name="connsiteX24" fmla="*/ 196131 w 1542756"/>
                <a:gd name="connsiteY24" fmla="*/ 789331 h 1543391"/>
                <a:gd name="connsiteX25" fmla="*/ 84678 w 1542756"/>
                <a:gd name="connsiteY25" fmla="*/ 858826 h 1543391"/>
                <a:gd name="connsiteX26" fmla="*/ 16002 w 1542756"/>
                <a:gd name="connsiteY26" fmla="*/ 862694 h 1543391"/>
                <a:gd name="connsiteX27" fmla="*/ 0 w 1542756"/>
                <a:gd name="connsiteY27" fmla="*/ 841219 h 1543391"/>
                <a:gd name="connsiteX28" fmla="*/ 0 w 1542756"/>
                <a:gd name="connsiteY28" fmla="*/ 330541 h 1543391"/>
                <a:gd name="connsiteX29" fmla="*/ 510238 w 1542756"/>
                <a:gd name="connsiteY29" fmla="*/ 330541 h 1543391"/>
                <a:gd name="connsiteX30" fmla="*/ 530889 w 1542756"/>
                <a:gd name="connsiteY30" fmla="*/ 315713 h 1543391"/>
                <a:gd name="connsiteX31" fmla="*/ 519475 w 1542756"/>
                <a:gd name="connsiteY31" fmla="*/ 245864 h 1543391"/>
                <a:gd name="connsiteX32" fmla="*/ 453037 w 1542756"/>
                <a:gd name="connsiteY32" fmla="*/ 134410 h 1543391"/>
                <a:gd name="connsiteX33" fmla="*/ 603727 w 1542756"/>
                <a:gd name="connsiteY33"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10900 w 1542756"/>
                <a:gd name="connsiteY16" fmla="*/ 1543391 h 1543391"/>
                <a:gd name="connsiteX17" fmla="*/ 0 w 1542756"/>
                <a:gd name="connsiteY17" fmla="*/ 1543391 h 1543391"/>
                <a:gd name="connsiteX18" fmla="*/ 0 w 1542756"/>
                <a:gd name="connsiteY18" fmla="*/ 1030456 h 1543391"/>
                <a:gd name="connsiteX19" fmla="*/ 14829 w 1542756"/>
                <a:gd name="connsiteY19" fmla="*/ 1009804 h 1543391"/>
                <a:gd name="connsiteX20" fmla="*/ 84678 w 1542756"/>
                <a:gd name="connsiteY20" fmla="*/ 1015107 h 1543391"/>
                <a:gd name="connsiteX21" fmla="*/ 196131 w 1542756"/>
                <a:gd name="connsiteY21" fmla="*/ 1081546 h 1543391"/>
                <a:gd name="connsiteX22" fmla="*/ 330541 w 1542756"/>
                <a:gd name="connsiteY22" fmla="*/ 936966 h 1543391"/>
                <a:gd name="connsiteX23" fmla="*/ 196131 w 1542756"/>
                <a:gd name="connsiteY23" fmla="*/ 789331 h 1543391"/>
                <a:gd name="connsiteX24" fmla="*/ 84678 w 1542756"/>
                <a:gd name="connsiteY24" fmla="*/ 858826 h 1543391"/>
                <a:gd name="connsiteX25" fmla="*/ 16002 w 1542756"/>
                <a:gd name="connsiteY25" fmla="*/ 862694 h 1543391"/>
                <a:gd name="connsiteX26" fmla="*/ 0 w 1542756"/>
                <a:gd name="connsiteY26" fmla="*/ 841219 h 1543391"/>
                <a:gd name="connsiteX27" fmla="*/ 0 w 1542756"/>
                <a:gd name="connsiteY27" fmla="*/ 330541 h 1543391"/>
                <a:gd name="connsiteX28" fmla="*/ 510238 w 1542756"/>
                <a:gd name="connsiteY28" fmla="*/ 330541 h 1543391"/>
                <a:gd name="connsiteX29" fmla="*/ 530889 w 1542756"/>
                <a:gd name="connsiteY29" fmla="*/ 315713 h 1543391"/>
                <a:gd name="connsiteX30" fmla="*/ 519475 w 1542756"/>
                <a:gd name="connsiteY30" fmla="*/ 245864 h 1543391"/>
                <a:gd name="connsiteX31" fmla="*/ 453037 w 1542756"/>
                <a:gd name="connsiteY31" fmla="*/ 134410 h 1543391"/>
                <a:gd name="connsiteX32" fmla="*/ 603727 w 1542756"/>
                <a:gd name="connsiteY32"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15107 h 1543391"/>
                <a:gd name="connsiteX20" fmla="*/ 196131 w 1542756"/>
                <a:gd name="connsiteY20" fmla="*/ 1081546 h 1543391"/>
                <a:gd name="connsiteX21" fmla="*/ 330541 w 1542756"/>
                <a:gd name="connsiteY21" fmla="*/ 936966 h 1543391"/>
                <a:gd name="connsiteX22" fmla="*/ 196131 w 1542756"/>
                <a:gd name="connsiteY22" fmla="*/ 789331 h 1543391"/>
                <a:gd name="connsiteX23" fmla="*/ 84678 w 1542756"/>
                <a:gd name="connsiteY23" fmla="*/ 858826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15107 h 1543391"/>
                <a:gd name="connsiteX20" fmla="*/ 196131 w 1542756"/>
                <a:gd name="connsiteY20" fmla="*/ 1081546 h 1543391"/>
                <a:gd name="connsiteX21" fmla="*/ 330541 w 1542756"/>
                <a:gd name="connsiteY21" fmla="*/ 936966 h 1543391"/>
                <a:gd name="connsiteX22" fmla="*/ 199589 w 1542756"/>
                <a:gd name="connsiteY22" fmla="*/ 796246 h 1543391"/>
                <a:gd name="connsiteX23" fmla="*/ 84678 w 1542756"/>
                <a:gd name="connsiteY23" fmla="*/ 858826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15107 h 1543391"/>
                <a:gd name="connsiteX20" fmla="*/ 196131 w 1542756"/>
                <a:gd name="connsiteY20" fmla="*/ 1081546 h 1543391"/>
                <a:gd name="connsiteX21" fmla="*/ 330541 w 1542756"/>
                <a:gd name="connsiteY21" fmla="*/ 936966 h 1543391"/>
                <a:gd name="connsiteX22" fmla="*/ 199589 w 1542756"/>
                <a:gd name="connsiteY22" fmla="*/ 796246 h 1543391"/>
                <a:gd name="connsiteX23" fmla="*/ 84678 w 1542756"/>
                <a:gd name="connsiteY23" fmla="*/ 858826 h 1543391"/>
                <a:gd name="connsiteX24" fmla="*/ 16003 w 1542756"/>
                <a:gd name="connsiteY24" fmla="*/ 869609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9331"/>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4829" y="1009804"/>
                  </a:lnTo>
                  <a:cubicBezTo>
                    <a:pt x="35799" y="993403"/>
                    <a:pt x="62624" y="997402"/>
                    <a:pt x="84678" y="1015107"/>
                  </a:cubicBezTo>
                  <a:cubicBezTo>
                    <a:pt x="108831" y="1055191"/>
                    <a:pt x="152098" y="1082346"/>
                    <a:pt x="196131" y="1081546"/>
                  </a:cubicBezTo>
                  <a:cubicBezTo>
                    <a:pt x="264609" y="1074635"/>
                    <a:pt x="330543" y="1017245"/>
                    <a:pt x="330541" y="936966"/>
                  </a:cubicBezTo>
                  <a:cubicBezTo>
                    <a:pt x="330541" y="887245"/>
                    <a:pt x="286045" y="787079"/>
                    <a:pt x="199589" y="796246"/>
                  </a:cubicBezTo>
                  <a:cubicBezTo>
                    <a:pt x="153195" y="799301"/>
                    <a:pt x="114943" y="821798"/>
                    <a:pt x="84678" y="858826"/>
                  </a:cubicBezTo>
                  <a:cubicBezTo>
                    <a:pt x="63967" y="873876"/>
                    <a:pt x="36913" y="884973"/>
                    <a:pt x="16003" y="869609"/>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088DAD"/>
            </a:solidFill>
            <a:ln w="12700" cap="flat" cmpd="sng" algn="ctr">
              <a:solidFill>
                <a:sysClr val="window" lastClr="FFFFFF"/>
              </a:solidFill>
              <a:prstDash val="solid"/>
              <a:miter lim="800000"/>
            </a:ln>
            <a:effectLst/>
          </p:spPr>
          <p:txBody>
            <a:bodyPr anchor="ctr"/>
            <a:lstStyle/>
            <a:p>
              <a:pPr algn="ctr" defTabSz="685966">
                <a:defRPr/>
              </a:pPr>
              <a:endParaRPr lang="en-US" sz="1051" kern="0">
                <a:solidFill>
                  <a:prstClr val="white"/>
                </a:solidFill>
                <a:latin typeface="Calibri"/>
              </a:endParaRPr>
            </a:p>
          </p:txBody>
        </p:sp>
        <p:grpSp>
          <p:nvGrpSpPr>
            <p:cNvPr id="229" name="Group 228">
              <a:extLst>
                <a:ext uri="{FF2B5EF4-FFF2-40B4-BE49-F238E27FC236}">
                  <a16:creationId xmlns:a16="http://schemas.microsoft.com/office/drawing/2014/main" id="{42CC98B2-4448-17D8-F129-686A37D4B5A9}"/>
                </a:ext>
              </a:extLst>
            </p:cNvPr>
            <p:cNvGrpSpPr/>
            <p:nvPr/>
          </p:nvGrpSpPr>
          <p:grpSpPr>
            <a:xfrm>
              <a:off x="1063356" y="4870992"/>
              <a:ext cx="783450" cy="1256896"/>
              <a:chOff x="434067" y="3264588"/>
              <a:chExt cx="1634870" cy="2622840"/>
            </a:xfrm>
            <a:solidFill>
              <a:srgbClr val="404040"/>
            </a:solidFill>
          </p:grpSpPr>
          <p:sp>
            <p:nvSpPr>
              <p:cNvPr id="232" name="Oval 231">
                <a:extLst>
                  <a:ext uri="{FF2B5EF4-FFF2-40B4-BE49-F238E27FC236}">
                    <a16:creationId xmlns:a16="http://schemas.microsoft.com/office/drawing/2014/main" id="{690362DE-9365-CFD1-C01E-7ACDFD715043}"/>
                  </a:ext>
                </a:extLst>
              </p:cNvPr>
              <p:cNvSpPr/>
              <p:nvPr/>
            </p:nvSpPr>
            <p:spPr>
              <a:xfrm>
                <a:off x="930673" y="3264588"/>
                <a:ext cx="585216" cy="582825"/>
              </a:xfrm>
              <a:prstGeom prst="ellipse">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sp>
            <p:nvSpPr>
              <p:cNvPr id="233" name="Rectangle 3">
                <a:extLst>
                  <a:ext uri="{FF2B5EF4-FFF2-40B4-BE49-F238E27FC236}">
                    <a16:creationId xmlns:a16="http://schemas.microsoft.com/office/drawing/2014/main" id="{8D87724A-5275-3B40-CFC9-F02F491C18FA}"/>
                  </a:ext>
                </a:extLst>
              </p:cNvPr>
              <p:cNvSpPr/>
              <p:nvPr/>
            </p:nvSpPr>
            <p:spPr>
              <a:xfrm>
                <a:off x="434067" y="3888107"/>
                <a:ext cx="1634870" cy="1999321"/>
              </a:xfrm>
              <a:custGeom>
                <a:avLst/>
                <a:gdLst>
                  <a:gd name="connsiteX0" fmla="*/ 0 w 224790"/>
                  <a:gd name="connsiteY0" fmla="*/ 0 h 457200"/>
                  <a:gd name="connsiteX1" fmla="*/ 224790 w 224790"/>
                  <a:gd name="connsiteY1" fmla="*/ 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150495 w 224790"/>
                  <a:gd name="connsiteY2" fmla="*/ 30480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79070 w 224790"/>
                  <a:gd name="connsiteY2" fmla="*/ 95250 h 457200"/>
                  <a:gd name="connsiteX3" fmla="*/ 224790 w 224790"/>
                  <a:gd name="connsiteY3" fmla="*/ 457200 h 457200"/>
                  <a:gd name="connsiteX4" fmla="*/ 0 w 224790"/>
                  <a:gd name="connsiteY4" fmla="*/ 457200 h 457200"/>
                  <a:gd name="connsiteX5" fmla="*/ 0 w 224790"/>
                  <a:gd name="connsiteY5" fmla="*/ 0 h 457200"/>
                  <a:gd name="connsiteX0" fmla="*/ 0 w 378841"/>
                  <a:gd name="connsiteY0" fmla="*/ 0 h 457200"/>
                  <a:gd name="connsiteX1" fmla="*/ 375285 w 378841"/>
                  <a:gd name="connsiteY1" fmla="*/ 83820 h 457200"/>
                  <a:gd name="connsiteX2" fmla="*/ 179070 w 378841"/>
                  <a:gd name="connsiteY2" fmla="*/ 95250 h 457200"/>
                  <a:gd name="connsiteX3" fmla="*/ 224790 w 378841"/>
                  <a:gd name="connsiteY3" fmla="*/ 457200 h 457200"/>
                  <a:gd name="connsiteX4" fmla="*/ 0 w 378841"/>
                  <a:gd name="connsiteY4" fmla="*/ 457200 h 457200"/>
                  <a:gd name="connsiteX5" fmla="*/ 0 w 378841"/>
                  <a:gd name="connsiteY5" fmla="*/ 0 h 457200"/>
                  <a:gd name="connsiteX0" fmla="*/ 0 w 423138"/>
                  <a:gd name="connsiteY0" fmla="*/ 0 h 457200"/>
                  <a:gd name="connsiteX1" fmla="*/ 375285 w 423138"/>
                  <a:gd name="connsiteY1" fmla="*/ 83820 h 457200"/>
                  <a:gd name="connsiteX2" fmla="*/ 419100 w 423138"/>
                  <a:gd name="connsiteY2" fmla="*/ 230505 h 457200"/>
                  <a:gd name="connsiteX3" fmla="*/ 224790 w 423138"/>
                  <a:gd name="connsiteY3" fmla="*/ 457200 h 457200"/>
                  <a:gd name="connsiteX4" fmla="*/ 0 w 423138"/>
                  <a:gd name="connsiteY4" fmla="*/ 457200 h 457200"/>
                  <a:gd name="connsiteX5" fmla="*/ 0 w 423138"/>
                  <a:gd name="connsiteY5" fmla="*/ 0 h 457200"/>
                  <a:gd name="connsiteX0" fmla="*/ 0 w 433336"/>
                  <a:gd name="connsiteY0" fmla="*/ 0 h 457200"/>
                  <a:gd name="connsiteX1" fmla="*/ 375285 w 433336"/>
                  <a:gd name="connsiteY1" fmla="*/ 83820 h 457200"/>
                  <a:gd name="connsiteX2" fmla="*/ 419100 w 433336"/>
                  <a:gd name="connsiteY2" fmla="*/ 230505 h 457200"/>
                  <a:gd name="connsiteX3" fmla="*/ 224790 w 433336"/>
                  <a:gd name="connsiteY3" fmla="*/ 457200 h 457200"/>
                  <a:gd name="connsiteX4" fmla="*/ 0 w 433336"/>
                  <a:gd name="connsiteY4" fmla="*/ 457200 h 457200"/>
                  <a:gd name="connsiteX5" fmla="*/ 0 w 433336"/>
                  <a:gd name="connsiteY5" fmla="*/ 0 h 457200"/>
                  <a:gd name="connsiteX0" fmla="*/ 0 w 433336"/>
                  <a:gd name="connsiteY0" fmla="*/ 0 h 457200"/>
                  <a:gd name="connsiteX1" fmla="*/ 5079 w 433336"/>
                  <a:gd name="connsiteY1" fmla="*/ 0 h 457200"/>
                  <a:gd name="connsiteX2" fmla="*/ 375285 w 433336"/>
                  <a:gd name="connsiteY2" fmla="*/ 83820 h 457200"/>
                  <a:gd name="connsiteX3" fmla="*/ 419100 w 433336"/>
                  <a:gd name="connsiteY3" fmla="*/ 230505 h 457200"/>
                  <a:gd name="connsiteX4" fmla="*/ 224790 w 433336"/>
                  <a:gd name="connsiteY4" fmla="*/ 457200 h 457200"/>
                  <a:gd name="connsiteX5" fmla="*/ 0 w 433336"/>
                  <a:gd name="connsiteY5" fmla="*/ 457200 h 457200"/>
                  <a:gd name="connsiteX6" fmla="*/ 0 w 433336"/>
                  <a:gd name="connsiteY6" fmla="*/ 0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472440 w 680986"/>
                  <a:gd name="connsiteY4" fmla="*/ 457200 h 763905"/>
                  <a:gd name="connsiteX5" fmla="*/ 0 w 680986"/>
                  <a:gd name="connsiteY5" fmla="*/ 763905 h 763905"/>
                  <a:gd name="connsiteX6" fmla="*/ 154305 w 680986"/>
                  <a:gd name="connsiteY6" fmla="*/ 97155 h 763905"/>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662305 w 680986"/>
                  <a:gd name="connsiteY4" fmla="*/ 232410 h 763905"/>
                  <a:gd name="connsiteX5" fmla="*/ 472440 w 680986"/>
                  <a:gd name="connsiteY5" fmla="*/ 457200 h 763905"/>
                  <a:gd name="connsiteX6" fmla="*/ 0 w 680986"/>
                  <a:gd name="connsiteY6" fmla="*/ 763905 h 763905"/>
                  <a:gd name="connsiteX7" fmla="*/ 154305 w 680986"/>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472440 w 923290"/>
                  <a:gd name="connsiteY5" fmla="*/ 457200 h 763905"/>
                  <a:gd name="connsiteX6" fmla="*/ 0 w 923290"/>
                  <a:gd name="connsiteY6" fmla="*/ 763905 h 763905"/>
                  <a:gd name="connsiteX7" fmla="*/ 154305 w 923290"/>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923290 w 923290"/>
                  <a:gd name="connsiteY5" fmla="*/ 527685 h 763905"/>
                  <a:gd name="connsiteX6" fmla="*/ 472440 w 923290"/>
                  <a:gd name="connsiteY6" fmla="*/ 457200 h 763905"/>
                  <a:gd name="connsiteX7" fmla="*/ 0 w 923290"/>
                  <a:gd name="connsiteY7" fmla="*/ 763905 h 763905"/>
                  <a:gd name="connsiteX8" fmla="*/ 154305 w 923290"/>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1290955 w 1290955"/>
                  <a:gd name="connsiteY6" fmla="*/ 626745 h 763905"/>
                  <a:gd name="connsiteX7" fmla="*/ 472440 w 1290955"/>
                  <a:gd name="connsiteY7" fmla="*/ 457200 h 763905"/>
                  <a:gd name="connsiteX8" fmla="*/ 0 w 1290955"/>
                  <a:gd name="connsiteY8" fmla="*/ 763905 h 763905"/>
                  <a:gd name="connsiteX9" fmla="*/ 154305 w 1290955"/>
                  <a:gd name="connsiteY9" fmla="*/ 97155 h 763905"/>
                  <a:gd name="connsiteX0" fmla="*/ 154305 w 1290955"/>
                  <a:gd name="connsiteY0" fmla="*/ 97155 h 843915"/>
                  <a:gd name="connsiteX1" fmla="*/ 252729 w 1290955"/>
                  <a:gd name="connsiteY1" fmla="*/ 0 h 843915"/>
                  <a:gd name="connsiteX2" fmla="*/ 622935 w 1290955"/>
                  <a:gd name="connsiteY2" fmla="*/ 83820 h 843915"/>
                  <a:gd name="connsiteX3" fmla="*/ 666750 w 1290955"/>
                  <a:gd name="connsiteY3" fmla="*/ 230505 h 843915"/>
                  <a:gd name="connsiteX4" fmla="*/ 923290 w 1290955"/>
                  <a:gd name="connsiteY4" fmla="*/ 527685 h 843915"/>
                  <a:gd name="connsiteX5" fmla="*/ 1290955 w 1290955"/>
                  <a:gd name="connsiteY5" fmla="*/ 634365 h 843915"/>
                  <a:gd name="connsiteX6" fmla="*/ 1138555 w 1290955"/>
                  <a:gd name="connsiteY6" fmla="*/ 843915 h 843915"/>
                  <a:gd name="connsiteX7" fmla="*/ 472440 w 1290955"/>
                  <a:gd name="connsiteY7" fmla="*/ 457200 h 843915"/>
                  <a:gd name="connsiteX8" fmla="*/ 0 w 1290955"/>
                  <a:gd name="connsiteY8" fmla="*/ 763905 h 843915"/>
                  <a:gd name="connsiteX9" fmla="*/ 154305 w 1290955"/>
                  <a:gd name="connsiteY9" fmla="*/ 97155 h 843915"/>
                  <a:gd name="connsiteX0" fmla="*/ 154305 w 1319735"/>
                  <a:gd name="connsiteY0" fmla="*/ 97155 h 843915"/>
                  <a:gd name="connsiteX1" fmla="*/ 252729 w 1319735"/>
                  <a:gd name="connsiteY1" fmla="*/ 0 h 843915"/>
                  <a:gd name="connsiteX2" fmla="*/ 622935 w 1319735"/>
                  <a:gd name="connsiteY2" fmla="*/ 83820 h 843915"/>
                  <a:gd name="connsiteX3" fmla="*/ 666750 w 1319735"/>
                  <a:gd name="connsiteY3" fmla="*/ 230505 h 843915"/>
                  <a:gd name="connsiteX4" fmla="*/ 923290 w 1319735"/>
                  <a:gd name="connsiteY4" fmla="*/ 527685 h 843915"/>
                  <a:gd name="connsiteX5" fmla="*/ 1290955 w 1319735"/>
                  <a:gd name="connsiteY5" fmla="*/ 634365 h 843915"/>
                  <a:gd name="connsiteX6" fmla="*/ 1138555 w 1319735"/>
                  <a:gd name="connsiteY6" fmla="*/ 843915 h 843915"/>
                  <a:gd name="connsiteX7" fmla="*/ 472440 w 1319735"/>
                  <a:gd name="connsiteY7" fmla="*/ 457200 h 843915"/>
                  <a:gd name="connsiteX8" fmla="*/ 0 w 1319735"/>
                  <a:gd name="connsiteY8" fmla="*/ 763905 h 843915"/>
                  <a:gd name="connsiteX9" fmla="*/ 154305 w 1319735"/>
                  <a:gd name="connsiteY9" fmla="*/ 97155 h 843915"/>
                  <a:gd name="connsiteX0" fmla="*/ 154305 w 1345660"/>
                  <a:gd name="connsiteY0" fmla="*/ 97155 h 858175"/>
                  <a:gd name="connsiteX1" fmla="*/ 252729 w 1345660"/>
                  <a:gd name="connsiteY1" fmla="*/ 0 h 858175"/>
                  <a:gd name="connsiteX2" fmla="*/ 622935 w 1345660"/>
                  <a:gd name="connsiteY2" fmla="*/ 83820 h 858175"/>
                  <a:gd name="connsiteX3" fmla="*/ 666750 w 1345660"/>
                  <a:gd name="connsiteY3" fmla="*/ 230505 h 858175"/>
                  <a:gd name="connsiteX4" fmla="*/ 923290 w 1345660"/>
                  <a:gd name="connsiteY4" fmla="*/ 527685 h 858175"/>
                  <a:gd name="connsiteX5" fmla="*/ 1290955 w 1345660"/>
                  <a:gd name="connsiteY5" fmla="*/ 634365 h 858175"/>
                  <a:gd name="connsiteX6" fmla="*/ 1138555 w 1345660"/>
                  <a:gd name="connsiteY6" fmla="*/ 843915 h 858175"/>
                  <a:gd name="connsiteX7" fmla="*/ 472440 w 1345660"/>
                  <a:gd name="connsiteY7" fmla="*/ 457200 h 858175"/>
                  <a:gd name="connsiteX8" fmla="*/ 0 w 1345660"/>
                  <a:gd name="connsiteY8" fmla="*/ 763905 h 858175"/>
                  <a:gd name="connsiteX9" fmla="*/ 154305 w 1345660"/>
                  <a:gd name="connsiteY9" fmla="*/ 97155 h 858175"/>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472440 w 1347351"/>
                  <a:gd name="connsiteY7" fmla="*/ 457200 h 857284"/>
                  <a:gd name="connsiteX8" fmla="*/ 0 w 1347351"/>
                  <a:gd name="connsiteY8" fmla="*/ 763905 h 857284"/>
                  <a:gd name="connsiteX9" fmla="*/ 154305 w 1347351"/>
                  <a:gd name="connsiteY9" fmla="*/ 97155 h 857284"/>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651510 w 1347351"/>
                  <a:gd name="connsiteY7" fmla="*/ 721995 h 857284"/>
                  <a:gd name="connsiteX8" fmla="*/ 0 w 1347351"/>
                  <a:gd name="connsiteY8" fmla="*/ 763905 h 857284"/>
                  <a:gd name="connsiteX9" fmla="*/ 154305 w 1347351"/>
                  <a:gd name="connsiteY9" fmla="*/ 97155 h 857284"/>
                  <a:gd name="connsiteX0" fmla="*/ 154305 w 1347351"/>
                  <a:gd name="connsiteY0" fmla="*/ 97155 h 802146"/>
                  <a:gd name="connsiteX1" fmla="*/ 252729 w 1347351"/>
                  <a:gd name="connsiteY1" fmla="*/ 0 h 802146"/>
                  <a:gd name="connsiteX2" fmla="*/ 622935 w 1347351"/>
                  <a:gd name="connsiteY2" fmla="*/ 83820 h 802146"/>
                  <a:gd name="connsiteX3" fmla="*/ 666750 w 1347351"/>
                  <a:gd name="connsiteY3" fmla="*/ 230505 h 802146"/>
                  <a:gd name="connsiteX4" fmla="*/ 923290 w 1347351"/>
                  <a:gd name="connsiteY4" fmla="*/ 527685 h 802146"/>
                  <a:gd name="connsiteX5" fmla="*/ 1290955 w 1347351"/>
                  <a:gd name="connsiteY5" fmla="*/ 634365 h 802146"/>
                  <a:gd name="connsiteX6" fmla="*/ 1138555 w 1347351"/>
                  <a:gd name="connsiteY6" fmla="*/ 784860 h 802146"/>
                  <a:gd name="connsiteX7" fmla="*/ 651510 w 1347351"/>
                  <a:gd name="connsiteY7" fmla="*/ 721995 h 802146"/>
                  <a:gd name="connsiteX8" fmla="*/ 0 w 1347351"/>
                  <a:gd name="connsiteY8" fmla="*/ 763905 h 802146"/>
                  <a:gd name="connsiteX9" fmla="*/ 154305 w 1347351"/>
                  <a:gd name="connsiteY9" fmla="*/ 97155 h 802146"/>
                  <a:gd name="connsiteX0" fmla="*/ 154305 w 1346306"/>
                  <a:gd name="connsiteY0" fmla="*/ 97155 h 853673"/>
                  <a:gd name="connsiteX1" fmla="*/ 252729 w 1346306"/>
                  <a:gd name="connsiteY1" fmla="*/ 0 h 853673"/>
                  <a:gd name="connsiteX2" fmla="*/ 622935 w 1346306"/>
                  <a:gd name="connsiteY2" fmla="*/ 83820 h 853673"/>
                  <a:gd name="connsiteX3" fmla="*/ 666750 w 1346306"/>
                  <a:gd name="connsiteY3" fmla="*/ 230505 h 853673"/>
                  <a:gd name="connsiteX4" fmla="*/ 923290 w 1346306"/>
                  <a:gd name="connsiteY4" fmla="*/ 527685 h 853673"/>
                  <a:gd name="connsiteX5" fmla="*/ 1290955 w 1346306"/>
                  <a:gd name="connsiteY5" fmla="*/ 634365 h 853673"/>
                  <a:gd name="connsiteX6" fmla="*/ 1134745 w 1346306"/>
                  <a:gd name="connsiteY6" fmla="*/ 840105 h 853673"/>
                  <a:gd name="connsiteX7" fmla="*/ 651510 w 1346306"/>
                  <a:gd name="connsiteY7" fmla="*/ 721995 h 853673"/>
                  <a:gd name="connsiteX8" fmla="*/ 0 w 1346306"/>
                  <a:gd name="connsiteY8" fmla="*/ 763905 h 853673"/>
                  <a:gd name="connsiteX9" fmla="*/ 154305 w 1346306"/>
                  <a:gd name="connsiteY9" fmla="*/ 97155 h 853673"/>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651510 w 1346306"/>
                  <a:gd name="connsiteY7" fmla="*/ 72199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1062354 w 1346306"/>
                  <a:gd name="connsiteY8" fmla="*/ 85153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654684 w 1346306"/>
                  <a:gd name="connsiteY9" fmla="*/ 72770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586104 w 1346306"/>
                  <a:gd name="connsiteY10" fmla="*/ 645794 h 855474"/>
                  <a:gd name="connsiteX11" fmla="*/ 0 w 1346306"/>
                  <a:gd name="connsiteY11" fmla="*/ 763905 h 855474"/>
                  <a:gd name="connsiteX12" fmla="*/ 154305 w 1346306"/>
                  <a:gd name="connsiteY12" fmla="*/ 97155 h 855474"/>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82294 w 1346306"/>
                  <a:gd name="connsiteY9" fmla="*/ 647699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4579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2674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509904 w 1346306"/>
                  <a:gd name="connsiteY11" fmla="*/ 939164 h 941069"/>
                  <a:gd name="connsiteX12" fmla="*/ 0 w 1346306"/>
                  <a:gd name="connsiteY12" fmla="*/ 763905 h 941069"/>
                  <a:gd name="connsiteX13" fmla="*/ 154305 w 1346306"/>
                  <a:gd name="connsiteY13" fmla="*/ 97155 h 94106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0 w 1346306"/>
                  <a:gd name="connsiteY12" fmla="*/ 763905 h 1383029"/>
                  <a:gd name="connsiteX13" fmla="*/ 154305 w 1346306"/>
                  <a:gd name="connsiteY13" fmla="*/ 97155 h 138302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765174 w 1346306"/>
                  <a:gd name="connsiteY12" fmla="*/ 1379219 h 1383029"/>
                  <a:gd name="connsiteX13" fmla="*/ 0 w 1346306"/>
                  <a:gd name="connsiteY13" fmla="*/ 763905 h 1383029"/>
                  <a:gd name="connsiteX14" fmla="*/ 154305 w 1346306"/>
                  <a:gd name="connsiteY14" fmla="*/ 97155 h 1383029"/>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9713"/>
                  <a:gd name="connsiteX1" fmla="*/ 252729 w 1346306"/>
                  <a:gd name="connsiteY1" fmla="*/ 0 h 1529713"/>
                  <a:gd name="connsiteX2" fmla="*/ 622935 w 1346306"/>
                  <a:gd name="connsiteY2" fmla="*/ 83820 h 1529713"/>
                  <a:gd name="connsiteX3" fmla="*/ 666750 w 1346306"/>
                  <a:gd name="connsiteY3" fmla="*/ 230505 h 1529713"/>
                  <a:gd name="connsiteX4" fmla="*/ 923290 w 1346306"/>
                  <a:gd name="connsiteY4" fmla="*/ 527685 h 1529713"/>
                  <a:gd name="connsiteX5" fmla="*/ 1290955 w 1346306"/>
                  <a:gd name="connsiteY5" fmla="*/ 634365 h 1529713"/>
                  <a:gd name="connsiteX6" fmla="*/ 1134745 w 1346306"/>
                  <a:gd name="connsiteY6" fmla="*/ 840105 h 1529713"/>
                  <a:gd name="connsiteX7" fmla="*/ 1061085 w 1346306"/>
                  <a:gd name="connsiteY7" fmla="*/ 847725 h 1529713"/>
                  <a:gd name="connsiteX8" fmla="*/ 658494 w 1346306"/>
                  <a:gd name="connsiteY8" fmla="*/ 729614 h 1529713"/>
                  <a:gd name="connsiteX9" fmla="*/ 574674 w 1346306"/>
                  <a:gd name="connsiteY9" fmla="*/ 641984 h 1529713"/>
                  <a:gd name="connsiteX10" fmla="*/ 506094 w 1346306"/>
                  <a:gd name="connsiteY10" fmla="*/ 941069 h 1529713"/>
                  <a:gd name="connsiteX11" fmla="*/ 768984 w 1346306"/>
                  <a:gd name="connsiteY11" fmla="*/ 1383029 h 1529713"/>
                  <a:gd name="connsiteX12" fmla="*/ 734694 w 1346306"/>
                  <a:gd name="connsiteY12" fmla="*/ 1522094 h 1529713"/>
                  <a:gd name="connsiteX13" fmla="*/ 734694 w 1346306"/>
                  <a:gd name="connsiteY13" fmla="*/ 1529713 h 1529713"/>
                  <a:gd name="connsiteX14" fmla="*/ 0 w 1346306"/>
                  <a:gd name="connsiteY14" fmla="*/ 763905 h 1529713"/>
                  <a:gd name="connsiteX15" fmla="*/ 154305 w 1346306"/>
                  <a:gd name="connsiteY15" fmla="*/ 97155 h 1529713"/>
                  <a:gd name="connsiteX0" fmla="*/ 154305 w 1346306"/>
                  <a:gd name="connsiteY0" fmla="*/ 97155 h 1864993"/>
                  <a:gd name="connsiteX1" fmla="*/ 252729 w 1346306"/>
                  <a:gd name="connsiteY1" fmla="*/ 0 h 1864993"/>
                  <a:gd name="connsiteX2" fmla="*/ 622935 w 1346306"/>
                  <a:gd name="connsiteY2" fmla="*/ 83820 h 1864993"/>
                  <a:gd name="connsiteX3" fmla="*/ 666750 w 1346306"/>
                  <a:gd name="connsiteY3" fmla="*/ 230505 h 1864993"/>
                  <a:gd name="connsiteX4" fmla="*/ 923290 w 1346306"/>
                  <a:gd name="connsiteY4" fmla="*/ 527685 h 1864993"/>
                  <a:gd name="connsiteX5" fmla="*/ 1290955 w 1346306"/>
                  <a:gd name="connsiteY5" fmla="*/ 634365 h 1864993"/>
                  <a:gd name="connsiteX6" fmla="*/ 1134745 w 1346306"/>
                  <a:gd name="connsiteY6" fmla="*/ 840105 h 1864993"/>
                  <a:gd name="connsiteX7" fmla="*/ 1061085 w 1346306"/>
                  <a:gd name="connsiteY7" fmla="*/ 847725 h 1864993"/>
                  <a:gd name="connsiteX8" fmla="*/ 658494 w 1346306"/>
                  <a:gd name="connsiteY8" fmla="*/ 729614 h 1864993"/>
                  <a:gd name="connsiteX9" fmla="*/ 574674 w 1346306"/>
                  <a:gd name="connsiteY9" fmla="*/ 641984 h 1864993"/>
                  <a:gd name="connsiteX10" fmla="*/ 506094 w 1346306"/>
                  <a:gd name="connsiteY10" fmla="*/ 941069 h 1864993"/>
                  <a:gd name="connsiteX11" fmla="*/ 768984 w 1346306"/>
                  <a:gd name="connsiteY11" fmla="*/ 1383029 h 1864993"/>
                  <a:gd name="connsiteX12" fmla="*/ 734694 w 1346306"/>
                  <a:gd name="connsiteY12" fmla="*/ 1522094 h 1864993"/>
                  <a:gd name="connsiteX13" fmla="*/ 506094 w 1346306"/>
                  <a:gd name="connsiteY13" fmla="*/ 1864993 h 1864993"/>
                  <a:gd name="connsiteX14" fmla="*/ 0 w 1346306"/>
                  <a:gd name="connsiteY14" fmla="*/ 763905 h 1864993"/>
                  <a:gd name="connsiteX15" fmla="*/ 154305 w 1346306"/>
                  <a:gd name="connsiteY15" fmla="*/ 97155 h 18649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0 w 1346306"/>
                  <a:gd name="connsiteY14" fmla="*/ 763905 h 1979293"/>
                  <a:gd name="connsiteX15" fmla="*/ 154305 w 1346306"/>
                  <a:gd name="connsiteY15" fmla="*/ 97155 h 1979293"/>
                  <a:gd name="connsiteX0" fmla="*/ 154305 w 1346306"/>
                  <a:gd name="connsiteY0" fmla="*/ 97155 h 1983103"/>
                  <a:gd name="connsiteX1" fmla="*/ 252729 w 1346306"/>
                  <a:gd name="connsiteY1" fmla="*/ 0 h 1983103"/>
                  <a:gd name="connsiteX2" fmla="*/ 622935 w 1346306"/>
                  <a:gd name="connsiteY2" fmla="*/ 83820 h 1983103"/>
                  <a:gd name="connsiteX3" fmla="*/ 666750 w 1346306"/>
                  <a:gd name="connsiteY3" fmla="*/ 230505 h 1983103"/>
                  <a:gd name="connsiteX4" fmla="*/ 923290 w 1346306"/>
                  <a:gd name="connsiteY4" fmla="*/ 527685 h 1983103"/>
                  <a:gd name="connsiteX5" fmla="*/ 1290955 w 1346306"/>
                  <a:gd name="connsiteY5" fmla="*/ 634365 h 1983103"/>
                  <a:gd name="connsiteX6" fmla="*/ 1134745 w 1346306"/>
                  <a:gd name="connsiteY6" fmla="*/ 840105 h 1983103"/>
                  <a:gd name="connsiteX7" fmla="*/ 1061085 w 1346306"/>
                  <a:gd name="connsiteY7" fmla="*/ 847725 h 1983103"/>
                  <a:gd name="connsiteX8" fmla="*/ 658494 w 1346306"/>
                  <a:gd name="connsiteY8" fmla="*/ 729614 h 1983103"/>
                  <a:gd name="connsiteX9" fmla="*/ 574674 w 1346306"/>
                  <a:gd name="connsiteY9" fmla="*/ 641984 h 1983103"/>
                  <a:gd name="connsiteX10" fmla="*/ 506094 w 1346306"/>
                  <a:gd name="connsiteY10" fmla="*/ 941069 h 1983103"/>
                  <a:gd name="connsiteX11" fmla="*/ 768984 w 1346306"/>
                  <a:gd name="connsiteY11" fmla="*/ 1383029 h 1983103"/>
                  <a:gd name="connsiteX12" fmla="*/ 734694 w 1346306"/>
                  <a:gd name="connsiteY12" fmla="*/ 1522094 h 1983103"/>
                  <a:gd name="connsiteX13" fmla="*/ 363219 w 1346306"/>
                  <a:gd name="connsiteY13" fmla="*/ 1979293 h 1983103"/>
                  <a:gd name="connsiteX14" fmla="*/ 367029 w 1346306"/>
                  <a:gd name="connsiteY14" fmla="*/ 1983103 h 1983103"/>
                  <a:gd name="connsiteX15" fmla="*/ 0 w 1346306"/>
                  <a:gd name="connsiteY15" fmla="*/ 763905 h 1983103"/>
                  <a:gd name="connsiteX16" fmla="*/ 154305 w 1346306"/>
                  <a:gd name="connsiteY16" fmla="*/ 97155 h 198310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2001010"/>
                  <a:gd name="connsiteX1" fmla="*/ 252729 w 1346306"/>
                  <a:gd name="connsiteY1" fmla="*/ 0 h 2001010"/>
                  <a:gd name="connsiteX2" fmla="*/ 622935 w 1346306"/>
                  <a:gd name="connsiteY2" fmla="*/ 83820 h 2001010"/>
                  <a:gd name="connsiteX3" fmla="*/ 666750 w 1346306"/>
                  <a:gd name="connsiteY3" fmla="*/ 230505 h 2001010"/>
                  <a:gd name="connsiteX4" fmla="*/ 923290 w 1346306"/>
                  <a:gd name="connsiteY4" fmla="*/ 527685 h 2001010"/>
                  <a:gd name="connsiteX5" fmla="*/ 1290955 w 1346306"/>
                  <a:gd name="connsiteY5" fmla="*/ 634365 h 2001010"/>
                  <a:gd name="connsiteX6" fmla="*/ 1134745 w 1346306"/>
                  <a:gd name="connsiteY6" fmla="*/ 840105 h 2001010"/>
                  <a:gd name="connsiteX7" fmla="*/ 1061085 w 1346306"/>
                  <a:gd name="connsiteY7" fmla="*/ 847725 h 2001010"/>
                  <a:gd name="connsiteX8" fmla="*/ 658494 w 1346306"/>
                  <a:gd name="connsiteY8" fmla="*/ 729614 h 2001010"/>
                  <a:gd name="connsiteX9" fmla="*/ 574674 w 1346306"/>
                  <a:gd name="connsiteY9" fmla="*/ 641984 h 2001010"/>
                  <a:gd name="connsiteX10" fmla="*/ 506094 w 1346306"/>
                  <a:gd name="connsiteY10" fmla="*/ 941069 h 2001010"/>
                  <a:gd name="connsiteX11" fmla="*/ 768984 w 1346306"/>
                  <a:gd name="connsiteY11" fmla="*/ 1383029 h 2001010"/>
                  <a:gd name="connsiteX12" fmla="*/ 734694 w 1346306"/>
                  <a:gd name="connsiteY12" fmla="*/ 1522094 h 2001010"/>
                  <a:gd name="connsiteX13" fmla="*/ 363219 w 1346306"/>
                  <a:gd name="connsiteY13" fmla="*/ 1979293 h 2001010"/>
                  <a:gd name="connsiteX14" fmla="*/ 187959 w 1346306"/>
                  <a:gd name="connsiteY14" fmla="*/ 1813558 h 2001010"/>
                  <a:gd name="connsiteX15" fmla="*/ 0 w 1346306"/>
                  <a:gd name="connsiteY15" fmla="*/ 763905 h 2001010"/>
                  <a:gd name="connsiteX16" fmla="*/ 154305 w 1346306"/>
                  <a:gd name="connsiteY16" fmla="*/ 97155 h 2001010"/>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0 w 1346306"/>
                  <a:gd name="connsiteY15" fmla="*/ 763905 h 1999321"/>
                  <a:gd name="connsiteX16" fmla="*/ 154305 w 1346306"/>
                  <a:gd name="connsiteY16"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187959 w 1346306"/>
                  <a:gd name="connsiteY15" fmla="*/ 1805938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498474 w 1346306"/>
                  <a:gd name="connsiteY16" fmla="*/ 141731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319404 w 1346306"/>
                  <a:gd name="connsiteY17" fmla="*/ 111442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3679 w 1346306"/>
                  <a:gd name="connsiteY17" fmla="*/ 109727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8584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235584 w 1346306"/>
                  <a:gd name="connsiteY18" fmla="*/ 109537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384933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46303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448944 w 1346306"/>
                  <a:gd name="connsiteY19" fmla="*/ 136016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0 w 1346306"/>
                  <a:gd name="connsiteY21" fmla="*/ 763905 h 1999321"/>
                  <a:gd name="connsiteX22" fmla="*/ 154305 w 1346306"/>
                  <a:gd name="connsiteY22"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3689 w 1346306"/>
                  <a:gd name="connsiteY21" fmla="*/ 146875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258444 w 1346306"/>
                  <a:gd name="connsiteY20" fmla="*/ 163067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121284 w 1346306"/>
                  <a:gd name="connsiteY20" fmla="*/ 176021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242571 w 1434572"/>
                  <a:gd name="connsiteY0" fmla="*/ 97155 h 1999321"/>
                  <a:gd name="connsiteX1" fmla="*/ 340995 w 1434572"/>
                  <a:gd name="connsiteY1" fmla="*/ 0 h 1999321"/>
                  <a:gd name="connsiteX2" fmla="*/ 711201 w 1434572"/>
                  <a:gd name="connsiteY2" fmla="*/ 83820 h 1999321"/>
                  <a:gd name="connsiteX3" fmla="*/ 755016 w 1434572"/>
                  <a:gd name="connsiteY3" fmla="*/ 230505 h 1999321"/>
                  <a:gd name="connsiteX4" fmla="*/ 1011556 w 1434572"/>
                  <a:gd name="connsiteY4" fmla="*/ 527685 h 1999321"/>
                  <a:gd name="connsiteX5" fmla="*/ 1379221 w 1434572"/>
                  <a:gd name="connsiteY5" fmla="*/ 634365 h 1999321"/>
                  <a:gd name="connsiteX6" fmla="*/ 1223011 w 1434572"/>
                  <a:gd name="connsiteY6" fmla="*/ 840105 h 1999321"/>
                  <a:gd name="connsiteX7" fmla="*/ 1149351 w 1434572"/>
                  <a:gd name="connsiteY7" fmla="*/ 847725 h 1999321"/>
                  <a:gd name="connsiteX8" fmla="*/ 746760 w 1434572"/>
                  <a:gd name="connsiteY8" fmla="*/ 729614 h 1999321"/>
                  <a:gd name="connsiteX9" fmla="*/ 662940 w 1434572"/>
                  <a:gd name="connsiteY9" fmla="*/ 641984 h 1999321"/>
                  <a:gd name="connsiteX10" fmla="*/ 594360 w 1434572"/>
                  <a:gd name="connsiteY10" fmla="*/ 941069 h 1999321"/>
                  <a:gd name="connsiteX11" fmla="*/ 857250 w 1434572"/>
                  <a:gd name="connsiteY11" fmla="*/ 1383029 h 1999321"/>
                  <a:gd name="connsiteX12" fmla="*/ 822960 w 1434572"/>
                  <a:gd name="connsiteY12" fmla="*/ 1522094 h 1999321"/>
                  <a:gd name="connsiteX13" fmla="*/ 451485 w 1434572"/>
                  <a:gd name="connsiteY13" fmla="*/ 1979293 h 1999321"/>
                  <a:gd name="connsiteX14" fmla="*/ 276225 w 1434572"/>
                  <a:gd name="connsiteY14" fmla="*/ 1813558 h 1999321"/>
                  <a:gd name="connsiteX15" fmla="*/ 590550 w 1434572"/>
                  <a:gd name="connsiteY15" fmla="*/ 1423033 h 1999321"/>
                  <a:gd name="connsiteX16" fmla="*/ 411480 w 1434572"/>
                  <a:gd name="connsiteY16" fmla="*/ 1108708 h 1999321"/>
                  <a:gd name="connsiteX17" fmla="*/ 325755 w 1434572"/>
                  <a:gd name="connsiteY17" fmla="*/ 1095373 h 1999321"/>
                  <a:gd name="connsiteX18" fmla="*/ 398145 w 1434572"/>
                  <a:gd name="connsiteY18" fmla="*/ 1384933 h 1999321"/>
                  <a:gd name="connsiteX19" fmla="*/ 396240 w 1434572"/>
                  <a:gd name="connsiteY19" fmla="*/ 1470658 h 1999321"/>
                  <a:gd name="connsiteX20" fmla="*/ 0 w 1434572"/>
                  <a:gd name="connsiteY20" fmla="*/ 1967863 h 1999321"/>
                  <a:gd name="connsiteX21" fmla="*/ 91440 w 1434572"/>
                  <a:gd name="connsiteY21" fmla="*/ 1712593 h 1999321"/>
                  <a:gd name="connsiteX22" fmla="*/ 88266 w 1434572"/>
                  <a:gd name="connsiteY22" fmla="*/ 763905 h 1999321"/>
                  <a:gd name="connsiteX23" fmla="*/ 242571 w 1434572"/>
                  <a:gd name="connsiteY23" fmla="*/ 97155 h 1999321"/>
                  <a:gd name="connsiteX0" fmla="*/ 410211 w 1602212"/>
                  <a:gd name="connsiteY0" fmla="*/ 97155 h 1999321"/>
                  <a:gd name="connsiteX1" fmla="*/ 508635 w 1602212"/>
                  <a:gd name="connsiteY1" fmla="*/ 0 h 1999321"/>
                  <a:gd name="connsiteX2" fmla="*/ 878841 w 1602212"/>
                  <a:gd name="connsiteY2" fmla="*/ 83820 h 1999321"/>
                  <a:gd name="connsiteX3" fmla="*/ 922656 w 1602212"/>
                  <a:gd name="connsiteY3" fmla="*/ 230505 h 1999321"/>
                  <a:gd name="connsiteX4" fmla="*/ 1179196 w 1602212"/>
                  <a:gd name="connsiteY4" fmla="*/ 527685 h 1999321"/>
                  <a:gd name="connsiteX5" fmla="*/ 1546861 w 1602212"/>
                  <a:gd name="connsiteY5" fmla="*/ 634365 h 1999321"/>
                  <a:gd name="connsiteX6" fmla="*/ 1390651 w 1602212"/>
                  <a:gd name="connsiteY6" fmla="*/ 840105 h 1999321"/>
                  <a:gd name="connsiteX7" fmla="*/ 1316991 w 1602212"/>
                  <a:gd name="connsiteY7" fmla="*/ 847725 h 1999321"/>
                  <a:gd name="connsiteX8" fmla="*/ 914400 w 1602212"/>
                  <a:gd name="connsiteY8" fmla="*/ 729614 h 1999321"/>
                  <a:gd name="connsiteX9" fmla="*/ 830580 w 1602212"/>
                  <a:gd name="connsiteY9" fmla="*/ 641984 h 1999321"/>
                  <a:gd name="connsiteX10" fmla="*/ 762000 w 1602212"/>
                  <a:gd name="connsiteY10" fmla="*/ 941069 h 1999321"/>
                  <a:gd name="connsiteX11" fmla="*/ 1024890 w 1602212"/>
                  <a:gd name="connsiteY11" fmla="*/ 1383029 h 1999321"/>
                  <a:gd name="connsiteX12" fmla="*/ 990600 w 1602212"/>
                  <a:gd name="connsiteY12" fmla="*/ 1522094 h 1999321"/>
                  <a:gd name="connsiteX13" fmla="*/ 619125 w 1602212"/>
                  <a:gd name="connsiteY13" fmla="*/ 1979293 h 1999321"/>
                  <a:gd name="connsiteX14" fmla="*/ 443865 w 1602212"/>
                  <a:gd name="connsiteY14" fmla="*/ 1813558 h 1999321"/>
                  <a:gd name="connsiteX15" fmla="*/ 758190 w 1602212"/>
                  <a:gd name="connsiteY15" fmla="*/ 1423033 h 1999321"/>
                  <a:gd name="connsiteX16" fmla="*/ 579120 w 1602212"/>
                  <a:gd name="connsiteY16" fmla="*/ 1108708 h 1999321"/>
                  <a:gd name="connsiteX17" fmla="*/ 493395 w 1602212"/>
                  <a:gd name="connsiteY17" fmla="*/ 1095373 h 1999321"/>
                  <a:gd name="connsiteX18" fmla="*/ 565785 w 1602212"/>
                  <a:gd name="connsiteY18" fmla="*/ 1384933 h 1999321"/>
                  <a:gd name="connsiteX19" fmla="*/ 563880 w 1602212"/>
                  <a:gd name="connsiteY19" fmla="*/ 1470658 h 1999321"/>
                  <a:gd name="connsiteX20" fmla="*/ 167640 w 1602212"/>
                  <a:gd name="connsiteY20" fmla="*/ 1967863 h 1999321"/>
                  <a:gd name="connsiteX21" fmla="*/ 0 w 1602212"/>
                  <a:gd name="connsiteY21" fmla="*/ 1794508 h 1999321"/>
                  <a:gd name="connsiteX22" fmla="*/ 255906 w 1602212"/>
                  <a:gd name="connsiteY22" fmla="*/ 763905 h 1999321"/>
                  <a:gd name="connsiteX23" fmla="*/ 410211 w 1602212"/>
                  <a:gd name="connsiteY23" fmla="*/ 97155 h 1999321"/>
                  <a:gd name="connsiteX0" fmla="*/ 430572 w 1622573"/>
                  <a:gd name="connsiteY0" fmla="*/ 97155 h 1999321"/>
                  <a:gd name="connsiteX1" fmla="*/ 528996 w 1622573"/>
                  <a:gd name="connsiteY1" fmla="*/ 0 h 1999321"/>
                  <a:gd name="connsiteX2" fmla="*/ 899202 w 1622573"/>
                  <a:gd name="connsiteY2" fmla="*/ 83820 h 1999321"/>
                  <a:gd name="connsiteX3" fmla="*/ 943017 w 1622573"/>
                  <a:gd name="connsiteY3" fmla="*/ 230505 h 1999321"/>
                  <a:gd name="connsiteX4" fmla="*/ 1199557 w 1622573"/>
                  <a:gd name="connsiteY4" fmla="*/ 527685 h 1999321"/>
                  <a:gd name="connsiteX5" fmla="*/ 1567222 w 1622573"/>
                  <a:gd name="connsiteY5" fmla="*/ 634365 h 1999321"/>
                  <a:gd name="connsiteX6" fmla="*/ 1411012 w 1622573"/>
                  <a:gd name="connsiteY6" fmla="*/ 840105 h 1999321"/>
                  <a:gd name="connsiteX7" fmla="*/ 1337352 w 1622573"/>
                  <a:gd name="connsiteY7" fmla="*/ 847725 h 1999321"/>
                  <a:gd name="connsiteX8" fmla="*/ 934761 w 1622573"/>
                  <a:gd name="connsiteY8" fmla="*/ 729614 h 1999321"/>
                  <a:gd name="connsiteX9" fmla="*/ 850941 w 1622573"/>
                  <a:gd name="connsiteY9" fmla="*/ 641984 h 1999321"/>
                  <a:gd name="connsiteX10" fmla="*/ 782361 w 1622573"/>
                  <a:gd name="connsiteY10" fmla="*/ 941069 h 1999321"/>
                  <a:gd name="connsiteX11" fmla="*/ 1045251 w 1622573"/>
                  <a:gd name="connsiteY11" fmla="*/ 1383029 h 1999321"/>
                  <a:gd name="connsiteX12" fmla="*/ 1010961 w 1622573"/>
                  <a:gd name="connsiteY12" fmla="*/ 1522094 h 1999321"/>
                  <a:gd name="connsiteX13" fmla="*/ 639486 w 1622573"/>
                  <a:gd name="connsiteY13" fmla="*/ 1979293 h 1999321"/>
                  <a:gd name="connsiteX14" fmla="*/ 464226 w 1622573"/>
                  <a:gd name="connsiteY14" fmla="*/ 1813558 h 1999321"/>
                  <a:gd name="connsiteX15" fmla="*/ 778551 w 1622573"/>
                  <a:gd name="connsiteY15" fmla="*/ 1423033 h 1999321"/>
                  <a:gd name="connsiteX16" fmla="*/ 599481 w 1622573"/>
                  <a:gd name="connsiteY16" fmla="*/ 1108708 h 1999321"/>
                  <a:gd name="connsiteX17" fmla="*/ 513756 w 1622573"/>
                  <a:gd name="connsiteY17" fmla="*/ 1095373 h 1999321"/>
                  <a:gd name="connsiteX18" fmla="*/ 586146 w 1622573"/>
                  <a:gd name="connsiteY18" fmla="*/ 1384933 h 1999321"/>
                  <a:gd name="connsiteX19" fmla="*/ 584241 w 1622573"/>
                  <a:gd name="connsiteY19" fmla="*/ 1470658 h 1999321"/>
                  <a:gd name="connsiteX20" fmla="*/ 188001 w 1622573"/>
                  <a:gd name="connsiteY20" fmla="*/ 1967863 h 1999321"/>
                  <a:gd name="connsiteX21" fmla="*/ 20361 w 1622573"/>
                  <a:gd name="connsiteY21" fmla="*/ 1794508 h 1999321"/>
                  <a:gd name="connsiteX22" fmla="*/ 276267 w 1622573"/>
                  <a:gd name="connsiteY22" fmla="*/ 763905 h 1999321"/>
                  <a:gd name="connsiteX23" fmla="*/ 430572 w 1622573"/>
                  <a:gd name="connsiteY23" fmla="*/ 97155 h 1999321"/>
                  <a:gd name="connsiteX0" fmla="*/ 437624 w 1629625"/>
                  <a:gd name="connsiteY0" fmla="*/ 97155 h 1999321"/>
                  <a:gd name="connsiteX1" fmla="*/ 536048 w 1629625"/>
                  <a:gd name="connsiteY1" fmla="*/ 0 h 1999321"/>
                  <a:gd name="connsiteX2" fmla="*/ 906254 w 1629625"/>
                  <a:gd name="connsiteY2" fmla="*/ 83820 h 1999321"/>
                  <a:gd name="connsiteX3" fmla="*/ 950069 w 1629625"/>
                  <a:gd name="connsiteY3" fmla="*/ 230505 h 1999321"/>
                  <a:gd name="connsiteX4" fmla="*/ 1206609 w 1629625"/>
                  <a:gd name="connsiteY4" fmla="*/ 527685 h 1999321"/>
                  <a:gd name="connsiteX5" fmla="*/ 1574274 w 1629625"/>
                  <a:gd name="connsiteY5" fmla="*/ 634365 h 1999321"/>
                  <a:gd name="connsiteX6" fmla="*/ 1418064 w 1629625"/>
                  <a:gd name="connsiteY6" fmla="*/ 840105 h 1999321"/>
                  <a:gd name="connsiteX7" fmla="*/ 1344404 w 1629625"/>
                  <a:gd name="connsiteY7" fmla="*/ 847725 h 1999321"/>
                  <a:gd name="connsiteX8" fmla="*/ 941813 w 1629625"/>
                  <a:gd name="connsiteY8" fmla="*/ 729614 h 1999321"/>
                  <a:gd name="connsiteX9" fmla="*/ 857993 w 1629625"/>
                  <a:gd name="connsiteY9" fmla="*/ 641984 h 1999321"/>
                  <a:gd name="connsiteX10" fmla="*/ 789413 w 1629625"/>
                  <a:gd name="connsiteY10" fmla="*/ 941069 h 1999321"/>
                  <a:gd name="connsiteX11" fmla="*/ 1052303 w 1629625"/>
                  <a:gd name="connsiteY11" fmla="*/ 1383029 h 1999321"/>
                  <a:gd name="connsiteX12" fmla="*/ 1018013 w 1629625"/>
                  <a:gd name="connsiteY12" fmla="*/ 1522094 h 1999321"/>
                  <a:gd name="connsiteX13" fmla="*/ 646538 w 1629625"/>
                  <a:gd name="connsiteY13" fmla="*/ 1979293 h 1999321"/>
                  <a:gd name="connsiteX14" fmla="*/ 471278 w 1629625"/>
                  <a:gd name="connsiteY14" fmla="*/ 1813558 h 1999321"/>
                  <a:gd name="connsiteX15" fmla="*/ 785603 w 1629625"/>
                  <a:gd name="connsiteY15" fmla="*/ 1423033 h 1999321"/>
                  <a:gd name="connsiteX16" fmla="*/ 606533 w 1629625"/>
                  <a:gd name="connsiteY16" fmla="*/ 1108708 h 1999321"/>
                  <a:gd name="connsiteX17" fmla="*/ 520808 w 1629625"/>
                  <a:gd name="connsiteY17" fmla="*/ 1095373 h 1999321"/>
                  <a:gd name="connsiteX18" fmla="*/ 593198 w 1629625"/>
                  <a:gd name="connsiteY18" fmla="*/ 1384933 h 1999321"/>
                  <a:gd name="connsiteX19" fmla="*/ 591293 w 1629625"/>
                  <a:gd name="connsiteY19" fmla="*/ 1470658 h 1999321"/>
                  <a:gd name="connsiteX20" fmla="*/ 195053 w 1629625"/>
                  <a:gd name="connsiteY20" fmla="*/ 1967863 h 1999321"/>
                  <a:gd name="connsiteX21" fmla="*/ 27413 w 1629625"/>
                  <a:gd name="connsiteY21" fmla="*/ 1794508 h 1999321"/>
                  <a:gd name="connsiteX22" fmla="*/ 283319 w 1629625"/>
                  <a:gd name="connsiteY22" fmla="*/ 763905 h 1999321"/>
                  <a:gd name="connsiteX23" fmla="*/ 437624 w 1629625"/>
                  <a:gd name="connsiteY23" fmla="*/ 97155 h 1999321"/>
                  <a:gd name="connsiteX0" fmla="*/ 437395 w 1629396"/>
                  <a:gd name="connsiteY0" fmla="*/ 97155 h 1999321"/>
                  <a:gd name="connsiteX1" fmla="*/ 535819 w 1629396"/>
                  <a:gd name="connsiteY1" fmla="*/ 0 h 1999321"/>
                  <a:gd name="connsiteX2" fmla="*/ 906025 w 1629396"/>
                  <a:gd name="connsiteY2" fmla="*/ 83820 h 1999321"/>
                  <a:gd name="connsiteX3" fmla="*/ 949840 w 1629396"/>
                  <a:gd name="connsiteY3" fmla="*/ 230505 h 1999321"/>
                  <a:gd name="connsiteX4" fmla="*/ 1206380 w 1629396"/>
                  <a:gd name="connsiteY4" fmla="*/ 527685 h 1999321"/>
                  <a:gd name="connsiteX5" fmla="*/ 1574045 w 1629396"/>
                  <a:gd name="connsiteY5" fmla="*/ 634365 h 1999321"/>
                  <a:gd name="connsiteX6" fmla="*/ 1417835 w 1629396"/>
                  <a:gd name="connsiteY6" fmla="*/ 840105 h 1999321"/>
                  <a:gd name="connsiteX7" fmla="*/ 1344175 w 1629396"/>
                  <a:gd name="connsiteY7" fmla="*/ 847725 h 1999321"/>
                  <a:gd name="connsiteX8" fmla="*/ 941584 w 1629396"/>
                  <a:gd name="connsiteY8" fmla="*/ 729614 h 1999321"/>
                  <a:gd name="connsiteX9" fmla="*/ 857764 w 1629396"/>
                  <a:gd name="connsiteY9" fmla="*/ 641984 h 1999321"/>
                  <a:gd name="connsiteX10" fmla="*/ 789184 w 1629396"/>
                  <a:gd name="connsiteY10" fmla="*/ 941069 h 1999321"/>
                  <a:gd name="connsiteX11" fmla="*/ 1052074 w 1629396"/>
                  <a:gd name="connsiteY11" fmla="*/ 1383029 h 1999321"/>
                  <a:gd name="connsiteX12" fmla="*/ 1017784 w 1629396"/>
                  <a:gd name="connsiteY12" fmla="*/ 1522094 h 1999321"/>
                  <a:gd name="connsiteX13" fmla="*/ 646309 w 1629396"/>
                  <a:gd name="connsiteY13" fmla="*/ 1979293 h 1999321"/>
                  <a:gd name="connsiteX14" fmla="*/ 471049 w 1629396"/>
                  <a:gd name="connsiteY14" fmla="*/ 1813558 h 1999321"/>
                  <a:gd name="connsiteX15" fmla="*/ 785374 w 1629396"/>
                  <a:gd name="connsiteY15" fmla="*/ 1423033 h 1999321"/>
                  <a:gd name="connsiteX16" fmla="*/ 606304 w 1629396"/>
                  <a:gd name="connsiteY16" fmla="*/ 1108708 h 1999321"/>
                  <a:gd name="connsiteX17" fmla="*/ 520579 w 1629396"/>
                  <a:gd name="connsiteY17" fmla="*/ 1095373 h 1999321"/>
                  <a:gd name="connsiteX18" fmla="*/ 592969 w 1629396"/>
                  <a:gd name="connsiteY18" fmla="*/ 1384933 h 1999321"/>
                  <a:gd name="connsiteX19" fmla="*/ 591064 w 1629396"/>
                  <a:gd name="connsiteY19" fmla="*/ 1470658 h 1999321"/>
                  <a:gd name="connsiteX20" fmla="*/ 194824 w 1629396"/>
                  <a:gd name="connsiteY20" fmla="*/ 1967863 h 1999321"/>
                  <a:gd name="connsiteX21" fmla="*/ 27184 w 1629396"/>
                  <a:gd name="connsiteY21" fmla="*/ 1794508 h 1999321"/>
                  <a:gd name="connsiteX22" fmla="*/ 283090 w 1629396"/>
                  <a:gd name="connsiteY22" fmla="*/ 763905 h 1999321"/>
                  <a:gd name="connsiteX23" fmla="*/ 437395 w 1629396"/>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442869 w 1634870"/>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86023 w 1634870"/>
                  <a:gd name="connsiteY23" fmla="*/ 76961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4870" h="1999321">
                    <a:moveTo>
                      <a:pt x="442869" y="97155"/>
                    </a:moveTo>
                    <a:cubicBezTo>
                      <a:pt x="460437" y="15240"/>
                      <a:pt x="495150" y="3810"/>
                      <a:pt x="541293" y="0"/>
                    </a:cubicBezTo>
                    <a:lnTo>
                      <a:pt x="911499" y="83820"/>
                    </a:lnTo>
                    <a:cubicBezTo>
                      <a:pt x="992779" y="114300"/>
                      <a:pt x="969284" y="201930"/>
                      <a:pt x="955314" y="230505"/>
                    </a:cubicBezTo>
                    <a:lnTo>
                      <a:pt x="1211854" y="527685"/>
                    </a:lnTo>
                    <a:cubicBezTo>
                      <a:pt x="1338219" y="561340"/>
                      <a:pt x="1456964" y="598805"/>
                      <a:pt x="1579519" y="634365"/>
                    </a:cubicBezTo>
                    <a:cubicBezTo>
                      <a:pt x="1686834" y="706120"/>
                      <a:pt x="1639844" y="913130"/>
                      <a:pt x="1423309" y="840105"/>
                    </a:cubicBezTo>
                    <a:lnTo>
                      <a:pt x="1349649" y="847725"/>
                    </a:lnTo>
                    <a:lnTo>
                      <a:pt x="947058" y="729614"/>
                    </a:lnTo>
                    <a:lnTo>
                      <a:pt x="863238" y="641984"/>
                    </a:lnTo>
                    <a:lnTo>
                      <a:pt x="794658" y="941069"/>
                    </a:lnTo>
                    <a:lnTo>
                      <a:pt x="1057548" y="1383029"/>
                    </a:lnTo>
                    <a:cubicBezTo>
                      <a:pt x="1072788" y="1442719"/>
                      <a:pt x="1057548" y="1483359"/>
                      <a:pt x="1023258" y="1522094"/>
                    </a:cubicBezTo>
                    <a:lnTo>
                      <a:pt x="651783" y="1979293"/>
                    </a:lnTo>
                    <a:cubicBezTo>
                      <a:pt x="505733" y="2055493"/>
                      <a:pt x="416833" y="1895473"/>
                      <a:pt x="476523" y="1813558"/>
                    </a:cubicBezTo>
                    <a:lnTo>
                      <a:pt x="790848" y="1423033"/>
                    </a:lnTo>
                    <a:lnTo>
                      <a:pt x="611778" y="1108708"/>
                    </a:lnTo>
                    <a:lnTo>
                      <a:pt x="526053" y="1095373"/>
                    </a:lnTo>
                    <a:lnTo>
                      <a:pt x="598443" y="1384933"/>
                    </a:lnTo>
                    <a:cubicBezTo>
                      <a:pt x="613048" y="1413508"/>
                      <a:pt x="608603" y="1443988"/>
                      <a:pt x="596538" y="1470658"/>
                    </a:cubicBezTo>
                    <a:lnTo>
                      <a:pt x="200298" y="1967863"/>
                    </a:lnTo>
                    <a:cubicBezTo>
                      <a:pt x="72028" y="2056763"/>
                      <a:pt x="-63862" y="1905633"/>
                      <a:pt x="32658" y="1794508"/>
                    </a:cubicBezTo>
                    <a:lnTo>
                      <a:pt x="345714" y="1396365"/>
                    </a:lnTo>
                    <a:cubicBezTo>
                      <a:pt x="309942" y="1264284"/>
                      <a:pt x="257025" y="1109344"/>
                      <a:pt x="238398" y="1000123"/>
                    </a:cubicBezTo>
                    <a:cubicBezTo>
                      <a:pt x="270360" y="712469"/>
                      <a:pt x="376617" y="400049"/>
                      <a:pt x="442869" y="97155"/>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grpSp>
        <p:sp>
          <p:nvSpPr>
            <p:cNvPr id="230" name="TextBox 73">
              <a:extLst>
                <a:ext uri="{FF2B5EF4-FFF2-40B4-BE49-F238E27FC236}">
                  <a16:creationId xmlns:a16="http://schemas.microsoft.com/office/drawing/2014/main" id="{30F73043-16BB-6D3C-3F33-B7F95A11122C}"/>
                </a:ext>
              </a:extLst>
            </p:cNvPr>
            <p:cNvSpPr txBox="1">
              <a:spLocks noChangeArrowheads="1"/>
            </p:cNvSpPr>
            <p:nvPr/>
          </p:nvSpPr>
          <p:spPr bwMode="auto">
            <a:xfrm flipH="1">
              <a:off x="211145" y="4170274"/>
              <a:ext cx="1494269" cy="43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defTabSz="685966">
                <a:defRPr/>
              </a:pPr>
              <a:r>
                <a:rPr lang="en-US" altLang="x-none" sz="1500" kern="0" dirty="0" err="1">
                  <a:solidFill>
                    <a:srgbClr val="088DAD"/>
                  </a:solidFill>
                  <a:latin typeface="Arial Narrow" charset="0"/>
                </a:rPr>
                <a:t>Radiologia</a:t>
              </a:r>
              <a:endParaRPr lang="en-US" altLang="x-none" sz="1500" kern="0" dirty="0">
                <a:solidFill>
                  <a:srgbClr val="088DAD"/>
                </a:solidFill>
                <a:latin typeface="Arial Narrow" charset="0"/>
              </a:endParaRPr>
            </a:p>
          </p:txBody>
        </p:sp>
        <p:pic>
          <p:nvPicPr>
            <p:cNvPr id="231" name="Picture 2" descr="ri-icon - Magnetic Resonance Imaging Icon - Free Transparent PNG Clipart  Ima">
              <a:extLst>
                <a:ext uri="{FF2B5EF4-FFF2-40B4-BE49-F238E27FC236}">
                  <a16:creationId xmlns:a16="http://schemas.microsoft.com/office/drawing/2014/main" id="{129EBE53-3B07-6646-1EB7-32214CDF7A0D}"/>
                </a:ext>
              </a:extLst>
            </p:cNvPr>
            <p:cNvPicPr>
              <a:picLocks noChangeAspect="1" noChangeArrowheads="1"/>
            </p:cNvPicPr>
            <p:nvPr/>
          </p:nvPicPr>
          <p:blipFill>
            <a:blip r:embed="rId3" cstate="print">
              <a:duotone>
                <a:srgbClr val="E7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13532" y="4833257"/>
              <a:ext cx="825656" cy="581891"/>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34" name="Group 78">
            <a:extLst>
              <a:ext uri="{FF2B5EF4-FFF2-40B4-BE49-F238E27FC236}">
                <a16:creationId xmlns:a16="http://schemas.microsoft.com/office/drawing/2014/main" id="{F4DC30F3-A583-B28C-664A-D9A9B7E2CEA7}"/>
              </a:ext>
            </a:extLst>
          </p:cNvPr>
          <p:cNvGrpSpPr>
            <a:grpSpLocks/>
          </p:cNvGrpSpPr>
          <p:nvPr/>
        </p:nvGrpSpPr>
        <p:grpSpPr bwMode="auto">
          <a:xfrm>
            <a:off x="5565246" y="3937531"/>
            <a:ext cx="1358857" cy="1075415"/>
            <a:chOff x="5832302" y="4807183"/>
            <a:chExt cx="1812441" cy="1433818"/>
          </a:xfrm>
        </p:grpSpPr>
        <p:grpSp>
          <p:nvGrpSpPr>
            <p:cNvPr id="235" name="Group 234">
              <a:extLst>
                <a:ext uri="{FF2B5EF4-FFF2-40B4-BE49-F238E27FC236}">
                  <a16:creationId xmlns:a16="http://schemas.microsoft.com/office/drawing/2014/main" id="{7B080CED-A22C-9A22-92C1-6BEB834A0865}"/>
                </a:ext>
              </a:extLst>
            </p:cNvPr>
            <p:cNvGrpSpPr/>
            <p:nvPr/>
          </p:nvGrpSpPr>
          <p:grpSpPr>
            <a:xfrm flipH="1">
              <a:off x="6861293" y="4984105"/>
              <a:ext cx="783450" cy="1256896"/>
              <a:chOff x="434067" y="3264588"/>
              <a:chExt cx="1634870" cy="2622840"/>
            </a:xfrm>
            <a:solidFill>
              <a:srgbClr val="404040"/>
            </a:solidFill>
          </p:grpSpPr>
          <p:sp>
            <p:nvSpPr>
              <p:cNvPr id="237" name="Oval 236">
                <a:extLst>
                  <a:ext uri="{FF2B5EF4-FFF2-40B4-BE49-F238E27FC236}">
                    <a16:creationId xmlns:a16="http://schemas.microsoft.com/office/drawing/2014/main" id="{34619DD9-10F4-9A71-5606-C7982A963630}"/>
                  </a:ext>
                </a:extLst>
              </p:cNvPr>
              <p:cNvSpPr/>
              <p:nvPr/>
            </p:nvSpPr>
            <p:spPr>
              <a:xfrm>
                <a:off x="930673" y="3264588"/>
                <a:ext cx="585216" cy="582825"/>
              </a:xfrm>
              <a:prstGeom prst="ellipse">
                <a:avLst/>
              </a:pr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sp>
            <p:nvSpPr>
              <p:cNvPr id="238" name="Rectangle 3">
                <a:extLst>
                  <a:ext uri="{FF2B5EF4-FFF2-40B4-BE49-F238E27FC236}">
                    <a16:creationId xmlns:a16="http://schemas.microsoft.com/office/drawing/2014/main" id="{A16932DB-8BB8-E159-8002-A74755042380}"/>
                  </a:ext>
                </a:extLst>
              </p:cNvPr>
              <p:cNvSpPr/>
              <p:nvPr/>
            </p:nvSpPr>
            <p:spPr>
              <a:xfrm>
                <a:off x="434067" y="3888107"/>
                <a:ext cx="1634870" cy="1999321"/>
              </a:xfrm>
              <a:custGeom>
                <a:avLst/>
                <a:gdLst>
                  <a:gd name="connsiteX0" fmla="*/ 0 w 224790"/>
                  <a:gd name="connsiteY0" fmla="*/ 0 h 457200"/>
                  <a:gd name="connsiteX1" fmla="*/ 224790 w 224790"/>
                  <a:gd name="connsiteY1" fmla="*/ 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224790 w 224790"/>
                  <a:gd name="connsiteY2" fmla="*/ 457200 h 457200"/>
                  <a:gd name="connsiteX3" fmla="*/ 0 w 224790"/>
                  <a:gd name="connsiteY3" fmla="*/ 457200 h 457200"/>
                  <a:gd name="connsiteX4" fmla="*/ 0 w 224790"/>
                  <a:gd name="connsiteY4" fmla="*/ 0 h 457200"/>
                  <a:gd name="connsiteX0" fmla="*/ 0 w 224790"/>
                  <a:gd name="connsiteY0" fmla="*/ 0 h 457200"/>
                  <a:gd name="connsiteX1" fmla="*/ 150495 w 224790"/>
                  <a:gd name="connsiteY1" fmla="*/ 26670 h 457200"/>
                  <a:gd name="connsiteX2" fmla="*/ 150495 w 224790"/>
                  <a:gd name="connsiteY2" fmla="*/ 30480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82880 w 224790"/>
                  <a:gd name="connsiteY2" fmla="*/ 89535 h 457200"/>
                  <a:gd name="connsiteX3" fmla="*/ 224790 w 224790"/>
                  <a:gd name="connsiteY3" fmla="*/ 457200 h 457200"/>
                  <a:gd name="connsiteX4" fmla="*/ 0 w 224790"/>
                  <a:gd name="connsiteY4" fmla="*/ 457200 h 457200"/>
                  <a:gd name="connsiteX5" fmla="*/ 0 w 224790"/>
                  <a:gd name="connsiteY5" fmla="*/ 0 h 457200"/>
                  <a:gd name="connsiteX0" fmla="*/ 0 w 224790"/>
                  <a:gd name="connsiteY0" fmla="*/ 0 h 457200"/>
                  <a:gd name="connsiteX1" fmla="*/ 150495 w 224790"/>
                  <a:gd name="connsiteY1" fmla="*/ 26670 h 457200"/>
                  <a:gd name="connsiteX2" fmla="*/ 179070 w 224790"/>
                  <a:gd name="connsiteY2" fmla="*/ 95250 h 457200"/>
                  <a:gd name="connsiteX3" fmla="*/ 224790 w 224790"/>
                  <a:gd name="connsiteY3" fmla="*/ 457200 h 457200"/>
                  <a:gd name="connsiteX4" fmla="*/ 0 w 224790"/>
                  <a:gd name="connsiteY4" fmla="*/ 457200 h 457200"/>
                  <a:gd name="connsiteX5" fmla="*/ 0 w 224790"/>
                  <a:gd name="connsiteY5" fmla="*/ 0 h 457200"/>
                  <a:gd name="connsiteX0" fmla="*/ 0 w 378841"/>
                  <a:gd name="connsiteY0" fmla="*/ 0 h 457200"/>
                  <a:gd name="connsiteX1" fmla="*/ 375285 w 378841"/>
                  <a:gd name="connsiteY1" fmla="*/ 83820 h 457200"/>
                  <a:gd name="connsiteX2" fmla="*/ 179070 w 378841"/>
                  <a:gd name="connsiteY2" fmla="*/ 95250 h 457200"/>
                  <a:gd name="connsiteX3" fmla="*/ 224790 w 378841"/>
                  <a:gd name="connsiteY3" fmla="*/ 457200 h 457200"/>
                  <a:gd name="connsiteX4" fmla="*/ 0 w 378841"/>
                  <a:gd name="connsiteY4" fmla="*/ 457200 h 457200"/>
                  <a:gd name="connsiteX5" fmla="*/ 0 w 378841"/>
                  <a:gd name="connsiteY5" fmla="*/ 0 h 457200"/>
                  <a:gd name="connsiteX0" fmla="*/ 0 w 423138"/>
                  <a:gd name="connsiteY0" fmla="*/ 0 h 457200"/>
                  <a:gd name="connsiteX1" fmla="*/ 375285 w 423138"/>
                  <a:gd name="connsiteY1" fmla="*/ 83820 h 457200"/>
                  <a:gd name="connsiteX2" fmla="*/ 419100 w 423138"/>
                  <a:gd name="connsiteY2" fmla="*/ 230505 h 457200"/>
                  <a:gd name="connsiteX3" fmla="*/ 224790 w 423138"/>
                  <a:gd name="connsiteY3" fmla="*/ 457200 h 457200"/>
                  <a:gd name="connsiteX4" fmla="*/ 0 w 423138"/>
                  <a:gd name="connsiteY4" fmla="*/ 457200 h 457200"/>
                  <a:gd name="connsiteX5" fmla="*/ 0 w 423138"/>
                  <a:gd name="connsiteY5" fmla="*/ 0 h 457200"/>
                  <a:gd name="connsiteX0" fmla="*/ 0 w 433336"/>
                  <a:gd name="connsiteY0" fmla="*/ 0 h 457200"/>
                  <a:gd name="connsiteX1" fmla="*/ 375285 w 433336"/>
                  <a:gd name="connsiteY1" fmla="*/ 83820 h 457200"/>
                  <a:gd name="connsiteX2" fmla="*/ 419100 w 433336"/>
                  <a:gd name="connsiteY2" fmla="*/ 230505 h 457200"/>
                  <a:gd name="connsiteX3" fmla="*/ 224790 w 433336"/>
                  <a:gd name="connsiteY3" fmla="*/ 457200 h 457200"/>
                  <a:gd name="connsiteX4" fmla="*/ 0 w 433336"/>
                  <a:gd name="connsiteY4" fmla="*/ 457200 h 457200"/>
                  <a:gd name="connsiteX5" fmla="*/ 0 w 433336"/>
                  <a:gd name="connsiteY5" fmla="*/ 0 h 457200"/>
                  <a:gd name="connsiteX0" fmla="*/ 0 w 433336"/>
                  <a:gd name="connsiteY0" fmla="*/ 0 h 457200"/>
                  <a:gd name="connsiteX1" fmla="*/ 5079 w 433336"/>
                  <a:gd name="connsiteY1" fmla="*/ 0 h 457200"/>
                  <a:gd name="connsiteX2" fmla="*/ 375285 w 433336"/>
                  <a:gd name="connsiteY2" fmla="*/ 83820 h 457200"/>
                  <a:gd name="connsiteX3" fmla="*/ 419100 w 433336"/>
                  <a:gd name="connsiteY3" fmla="*/ 230505 h 457200"/>
                  <a:gd name="connsiteX4" fmla="*/ 224790 w 433336"/>
                  <a:gd name="connsiteY4" fmla="*/ 457200 h 457200"/>
                  <a:gd name="connsiteX5" fmla="*/ 0 w 433336"/>
                  <a:gd name="connsiteY5" fmla="*/ 457200 h 457200"/>
                  <a:gd name="connsiteX6" fmla="*/ 0 w 433336"/>
                  <a:gd name="connsiteY6" fmla="*/ 0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0 w 526681"/>
                  <a:gd name="connsiteY0" fmla="*/ 97155 h 457200"/>
                  <a:gd name="connsiteX1" fmla="*/ 98424 w 526681"/>
                  <a:gd name="connsiteY1" fmla="*/ 0 h 457200"/>
                  <a:gd name="connsiteX2" fmla="*/ 468630 w 526681"/>
                  <a:gd name="connsiteY2" fmla="*/ 83820 h 457200"/>
                  <a:gd name="connsiteX3" fmla="*/ 512445 w 526681"/>
                  <a:gd name="connsiteY3" fmla="*/ 230505 h 457200"/>
                  <a:gd name="connsiteX4" fmla="*/ 318135 w 526681"/>
                  <a:gd name="connsiteY4" fmla="*/ 457200 h 457200"/>
                  <a:gd name="connsiteX5" fmla="*/ 93345 w 526681"/>
                  <a:gd name="connsiteY5" fmla="*/ 457200 h 457200"/>
                  <a:gd name="connsiteX6" fmla="*/ 0 w 526681"/>
                  <a:gd name="connsiteY6" fmla="*/ 97155 h 457200"/>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472440 w 680986"/>
                  <a:gd name="connsiteY4" fmla="*/ 457200 h 763905"/>
                  <a:gd name="connsiteX5" fmla="*/ 0 w 680986"/>
                  <a:gd name="connsiteY5" fmla="*/ 763905 h 763905"/>
                  <a:gd name="connsiteX6" fmla="*/ 154305 w 680986"/>
                  <a:gd name="connsiteY6" fmla="*/ 97155 h 763905"/>
                  <a:gd name="connsiteX0" fmla="*/ 154305 w 680986"/>
                  <a:gd name="connsiteY0" fmla="*/ 97155 h 763905"/>
                  <a:gd name="connsiteX1" fmla="*/ 252729 w 680986"/>
                  <a:gd name="connsiteY1" fmla="*/ 0 h 763905"/>
                  <a:gd name="connsiteX2" fmla="*/ 622935 w 680986"/>
                  <a:gd name="connsiteY2" fmla="*/ 83820 h 763905"/>
                  <a:gd name="connsiteX3" fmla="*/ 666750 w 680986"/>
                  <a:gd name="connsiteY3" fmla="*/ 230505 h 763905"/>
                  <a:gd name="connsiteX4" fmla="*/ 662305 w 680986"/>
                  <a:gd name="connsiteY4" fmla="*/ 232410 h 763905"/>
                  <a:gd name="connsiteX5" fmla="*/ 472440 w 680986"/>
                  <a:gd name="connsiteY5" fmla="*/ 457200 h 763905"/>
                  <a:gd name="connsiteX6" fmla="*/ 0 w 680986"/>
                  <a:gd name="connsiteY6" fmla="*/ 763905 h 763905"/>
                  <a:gd name="connsiteX7" fmla="*/ 154305 w 680986"/>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472440 w 923290"/>
                  <a:gd name="connsiteY5" fmla="*/ 457200 h 763905"/>
                  <a:gd name="connsiteX6" fmla="*/ 0 w 923290"/>
                  <a:gd name="connsiteY6" fmla="*/ 763905 h 763905"/>
                  <a:gd name="connsiteX7" fmla="*/ 154305 w 923290"/>
                  <a:gd name="connsiteY7" fmla="*/ 97155 h 763905"/>
                  <a:gd name="connsiteX0" fmla="*/ 154305 w 923290"/>
                  <a:gd name="connsiteY0" fmla="*/ 97155 h 763905"/>
                  <a:gd name="connsiteX1" fmla="*/ 252729 w 923290"/>
                  <a:gd name="connsiteY1" fmla="*/ 0 h 763905"/>
                  <a:gd name="connsiteX2" fmla="*/ 622935 w 923290"/>
                  <a:gd name="connsiteY2" fmla="*/ 83820 h 763905"/>
                  <a:gd name="connsiteX3" fmla="*/ 666750 w 923290"/>
                  <a:gd name="connsiteY3" fmla="*/ 230505 h 763905"/>
                  <a:gd name="connsiteX4" fmla="*/ 923290 w 923290"/>
                  <a:gd name="connsiteY4" fmla="*/ 527685 h 763905"/>
                  <a:gd name="connsiteX5" fmla="*/ 923290 w 923290"/>
                  <a:gd name="connsiteY5" fmla="*/ 527685 h 763905"/>
                  <a:gd name="connsiteX6" fmla="*/ 472440 w 923290"/>
                  <a:gd name="connsiteY6" fmla="*/ 457200 h 763905"/>
                  <a:gd name="connsiteX7" fmla="*/ 0 w 923290"/>
                  <a:gd name="connsiteY7" fmla="*/ 763905 h 763905"/>
                  <a:gd name="connsiteX8" fmla="*/ 154305 w 923290"/>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472440 w 1290955"/>
                  <a:gd name="connsiteY6" fmla="*/ 457200 h 763905"/>
                  <a:gd name="connsiteX7" fmla="*/ 0 w 1290955"/>
                  <a:gd name="connsiteY7" fmla="*/ 763905 h 763905"/>
                  <a:gd name="connsiteX8" fmla="*/ 154305 w 1290955"/>
                  <a:gd name="connsiteY8" fmla="*/ 97155 h 763905"/>
                  <a:gd name="connsiteX0" fmla="*/ 154305 w 1290955"/>
                  <a:gd name="connsiteY0" fmla="*/ 97155 h 763905"/>
                  <a:gd name="connsiteX1" fmla="*/ 252729 w 1290955"/>
                  <a:gd name="connsiteY1" fmla="*/ 0 h 763905"/>
                  <a:gd name="connsiteX2" fmla="*/ 622935 w 1290955"/>
                  <a:gd name="connsiteY2" fmla="*/ 83820 h 763905"/>
                  <a:gd name="connsiteX3" fmla="*/ 666750 w 1290955"/>
                  <a:gd name="connsiteY3" fmla="*/ 230505 h 763905"/>
                  <a:gd name="connsiteX4" fmla="*/ 923290 w 1290955"/>
                  <a:gd name="connsiteY4" fmla="*/ 527685 h 763905"/>
                  <a:gd name="connsiteX5" fmla="*/ 1290955 w 1290955"/>
                  <a:gd name="connsiteY5" fmla="*/ 634365 h 763905"/>
                  <a:gd name="connsiteX6" fmla="*/ 1290955 w 1290955"/>
                  <a:gd name="connsiteY6" fmla="*/ 626745 h 763905"/>
                  <a:gd name="connsiteX7" fmla="*/ 472440 w 1290955"/>
                  <a:gd name="connsiteY7" fmla="*/ 457200 h 763905"/>
                  <a:gd name="connsiteX8" fmla="*/ 0 w 1290955"/>
                  <a:gd name="connsiteY8" fmla="*/ 763905 h 763905"/>
                  <a:gd name="connsiteX9" fmla="*/ 154305 w 1290955"/>
                  <a:gd name="connsiteY9" fmla="*/ 97155 h 763905"/>
                  <a:gd name="connsiteX0" fmla="*/ 154305 w 1290955"/>
                  <a:gd name="connsiteY0" fmla="*/ 97155 h 843915"/>
                  <a:gd name="connsiteX1" fmla="*/ 252729 w 1290955"/>
                  <a:gd name="connsiteY1" fmla="*/ 0 h 843915"/>
                  <a:gd name="connsiteX2" fmla="*/ 622935 w 1290955"/>
                  <a:gd name="connsiteY2" fmla="*/ 83820 h 843915"/>
                  <a:gd name="connsiteX3" fmla="*/ 666750 w 1290955"/>
                  <a:gd name="connsiteY3" fmla="*/ 230505 h 843915"/>
                  <a:gd name="connsiteX4" fmla="*/ 923290 w 1290955"/>
                  <a:gd name="connsiteY4" fmla="*/ 527685 h 843915"/>
                  <a:gd name="connsiteX5" fmla="*/ 1290955 w 1290955"/>
                  <a:gd name="connsiteY5" fmla="*/ 634365 h 843915"/>
                  <a:gd name="connsiteX6" fmla="*/ 1138555 w 1290955"/>
                  <a:gd name="connsiteY6" fmla="*/ 843915 h 843915"/>
                  <a:gd name="connsiteX7" fmla="*/ 472440 w 1290955"/>
                  <a:gd name="connsiteY7" fmla="*/ 457200 h 843915"/>
                  <a:gd name="connsiteX8" fmla="*/ 0 w 1290955"/>
                  <a:gd name="connsiteY8" fmla="*/ 763905 h 843915"/>
                  <a:gd name="connsiteX9" fmla="*/ 154305 w 1290955"/>
                  <a:gd name="connsiteY9" fmla="*/ 97155 h 843915"/>
                  <a:gd name="connsiteX0" fmla="*/ 154305 w 1319735"/>
                  <a:gd name="connsiteY0" fmla="*/ 97155 h 843915"/>
                  <a:gd name="connsiteX1" fmla="*/ 252729 w 1319735"/>
                  <a:gd name="connsiteY1" fmla="*/ 0 h 843915"/>
                  <a:gd name="connsiteX2" fmla="*/ 622935 w 1319735"/>
                  <a:gd name="connsiteY2" fmla="*/ 83820 h 843915"/>
                  <a:gd name="connsiteX3" fmla="*/ 666750 w 1319735"/>
                  <a:gd name="connsiteY3" fmla="*/ 230505 h 843915"/>
                  <a:gd name="connsiteX4" fmla="*/ 923290 w 1319735"/>
                  <a:gd name="connsiteY4" fmla="*/ 527685 h 843915"/>
                  <a:gd name="connsiteX5" fmla="*/ 1290955 w 1319735"/>
                  <a:gd name="connsiteY5" fmla="*/ 634365 h 843915"/>
                  <a:gd name="connsiteX6" fmla="*/ 1138555 w 1319735"/>
                  <a:gd name="connsiteY6" fmla="*/ 843915 h 843915"/>
                  <a:gd name="connsiteX7" fmla="*/ 472440 w 1319735"/>
                  <a:gd name="connsiteY7" fmla="*/ 457200 h 843915"/>
                  <a:gd name="connsiteX8" fmla="*/ 0 w 1319735"/>
                  <a:gd name="connsiteY8" fmla="*/ 763905 h 843915"/>
                  <a:gd name="connsiteX9" fmla="*/ 154305 w 1319735"/>
                  <a:gd name="connsiteY9" fmla="*/ 97155 h 843915"/>
                  <a:gd name="connsiteX0" fmla="*/ 154305 w 1345660"/>
                  <a:gd name="connsiteY0" fmla="*/ 97155 h 858175"/>
                  <a:gd name="connsiteX1" fmla="*/ 252729 w 1345660"/>
                  <a:gd name="connsiteY1" fmla="*/ 0 h 858175"/>
                  <a:gd name="connsiteX2" fmla="*/ 622935 w 1345660"/>
                  <a:gd name="connsiteY2" fmla="*/ 83820 h 858175"/>
                  <a:gd name="connsiteX3" fmla="*/ 666750 w 1345660"/>
                  <a:gd name="connsiteY3" fmla="*/ 230505 h 858175"/>
                  <a:gd name="connsiteX4" fmla="*/ 923290 w 1345660"/>
                  <a:gd name="connsiteY4" fmla="*/ 527685 h 858175"/>
                  <a:gd name="connsiteX5" fmla="*/ 1290955 w 1345660"/>
                  <a:gd name="connsiteY5" fmla="*/ 634365 h 858175"/>
                  <a:gd name="connsiteX6" fmla="*/ 1138555 w 1345660"/>
                  <a:gd name="connsiteY6" fmla="*/ 843915 h 858175"/>
                  <a:gd name="connsiteX7" fmla="*/ 472440 w 1345660"/>
                  <a:gd name="connsiteY7" fmla="*/ 457200 h 858175"/>
                  <a:gd name="connsiteX8" fmla="*/ 0 w 1345660"/>
                  <a:gd name="connsiteY8" fmla="*/ 763905 h 858175"/>
                  <a:gd name="connsiteX9" fmla="*/ 154305 w 1345660"/>
                  <a:gd name="connsiteY9" fmla="*/ 97155 h 858175"/>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472440 w 1347351"/>
                  <a:gd name="connsiteY7" fmla="*/ 457200 h 857284"/>
                  <a:gd name="connsiteX8" fmla="*/ 0 w 1347351"/>
                  <a:gd name="connsiteY8" fmla="*/ 763905 h 857284"/>
                  <a:gd name="connsiteX9" fmla="*/ 154305 w 1347351"/>
                  <a:gd name="connsiteY9" fmla="*/ 97155 h 857284"/>
                  <a:gd name="connsiteX0" fmla="*/ 154305 w 1347351"/>
                  <a:gd name="connsiteY0" fmla="*/ 97155 h 857284"/>
                  <a:gd name="connsiteX1" fmla="*/ 252729 w 1347351"/>
                  <a:gd name="connsiteY1" fmla="*/ 0 h 857284"/>
                  <a:gd name="connsiteX2" fmla="*/ 622935 w 1347351"/>
                  <a:gd name="connsiteY2" fmla="*/ 83820 h 857284"/>
                  <a:gd name="connsiteX3" fmla="*/ 666750 w 1347351"/>
                  <a:gd name="connsiteY3" fmla="*/ 230505 h 857284"/>
                  <a:gd name="connsiteX4" fmla="*/ 923290 w 1347351"/>
                  <a:gd name="connsiteY4" fmla="*/ 527685 h 857284"/>
                  <a:gd name="connsiteX5" fmla="*/ 1290955 w 1347351"/>
                  <a:gd name="connsiteY5" fmla="*/ 634365 h 857284"/>
                  <a:gd name="connsiteX6" fmla="*/ 1138555 w 1347351"/>
                  <a:gd name="connsiteY6" fmla="*/ 843915 h 857284"/>
                  <a:gd name="connsiteX7" fmla="*/ 651510 w 1347351"/>
                  <a:gd name="connsiteY7" fmla="*/ 721995 h 857284"/>
                  <a:gd name="connsiteX8" fmla="*/ 0 w 1347351"/>
                  <a:gd name="connsiteY8" fmla="*/ 763905 h 857284"/>
                  <a:gd name="connsiteX9" fmla="*/ 154305 w 1347351"/>
                  <a:gd name="connsiteY9" fmla="*/ 97155 h 857284"/>
                  <a:gd name="connsiteX0" fmla="*/ 154305 w 1347351"/>
                  <a:gd name="connsiteY0" fmla="*/ 97155 h 802146"/>
                  <a:gd name="connsiteX1" fmla="*/ 252729 w 1347351"/>
                  <a:gd name="connsiteY1" fmla="*/ 0 h 802146"/>
                  <a:gd name="connsiteX2" fmla="*/ 622935 w 1347351"/>
                  <a:gd name="connsiteY2" fmla="*/ 83820 h 802146"/>
                  <a:gd name="connsiteX3" fmla="*/ 666750 w 1347351"/>
                  <a:gd name="connsiteY3" fmla="*/ 230505 h 802146"/>
                  <a:gd name="connsiteX4" fmla="*/ 923290 w 1347351"/>
                  <a:gd name="connsiteY4" fmla="*/ 527685 h 802146"/>
                  <a:gd name="connsiteX5" fmla="*/ 1290955 w 1347351"/>
                  <a:gd name="connsiteY5" fmla="*/ 634365 h 802146"/>
                  <a:gd name="connsiteX6" fmla="*/ 1138555 w 1347351"/>
                  <a:gd name="connsiteY6" fmla="*/ 784860 h 802146"/>
                  <a:gd name="connsiteX7" fmla="*/ 651510 w 1347351"/>
                  <a:gd name="connsiteY7" fmla="*/ 721995 h 802146"/>
                  <a:gd name="connsiteX8" fmla="*/ 0 w 1347351"/>
                  <a:gd name="connsiteY8" fmla="*/ 763905 h 802146"/>
                  <a:gd name="connsiteX9" fmla="*/ 154305 w 1347351"/>
                  <a:gd name="connsiteY9" fmla="*/ 97155 h 802146"/>
                  <a:gd name="connsiteX0" fmla="*/ 154305 w 1346306"/>
                  <a:gd name="connsiteY0" fmla="*/ 97155 h 853673"/>
                  <a:gd name="connsiteX1" fmla="*/ 252729 w 1346306"/>
                  <a:gd name="connsiteY1" fmla="*/ 0 h 853673"/>
                  <a:gd name="connsiteX2" fmla="*/ 622935 w 1346306"/>
                  <a:gd name="connsiteY2" fmla="*/ 83820 h 853673"/>
                  <a:gd name="connsiteX3" fmla="*/ 666750 w 1346306"/>
                  <a:gd name="connsiteY3" fmla="*/ 230505 h 853673"/>
                  <a:gd name="connsiteX4" fmla="*/ 923290 w 1346306"/>
                  <a:gd name="connsiteY4" fmla="*/ 527685 h 853673"/>
                  <a:gd name="connsiteX5" fmla="*/ 1290955 w 1346306"/>
                  <a:gd name="connsiteY5" fmla="*/ 634365 h 853673"/>
                  <a:gd name="connsiteX6" fmla="*/ 1134745 w 1346306"/>
                  <a:gd name="connsiteY6" fmla="*/ 840105 h 853673"/>
                  <a:gd name="connsiteX7" fmla="*/ 651510 w 1346306"/>
                  <a:gd name="connsiteY7" fmla="*/ 721995 h 853673"/>
                  <a:gd name="connsiteX8" fmla="*/ 0 w 1346306"/>
                  <a:gd name="connsiteY8" fmla="*/ 763905 h 853673"/>
                  <a:gd name="connsiteX9" fmla="*/ 154305 w 1346306"/>
                  <a:gd name="connsiteY9" fmla="*/ 97155 h 853673"/>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651510 w 1346306"/>
                  <a:gd name="connsiteY7" fmla="*/ 72199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0 w 1346306"/>
                  <a:gd name="connsiteY8" fmla="*/ 763905 h 855474"/>
                  <a:gd name="connsiteX9" fmla="*/ 154305 w 1346306"/>
                  <a:gd name="connsiteY9"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1062354 w 1346306"/>
                  <a:gd name="connsiteY8" fmla="*/ 85153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0 w 1346306"/>
                  <a:gd name="connsiteY9" fmla="*/ 763905 h 855474"/>
                  <a:gd name="connsiteX10" fmla="*/ 154305 w 1346306"/>
                  <a:gd name="connsiteY10"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654684 w 1346306"/>
                  <a:gd name="connsiteY9" fmla="*/ 72770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0 w 1346306"/>
                  <a:gd name="connsiteY10" fmla="*/ 763905 h 855474"/>
                  <a:gd name="connsiteX11" fmla="*/ 154305 w 1346306"/>
                  <a:gd name="connsiteY11" fmla="*/ 97155 h 855474"/>
                  <a:gd name="connsiteX0" fmla="*/ 154305 w 1346306"/>
                  <a:gd name="connsiteY0" fmla="*/ 97155 h 855474"/>
                  <a:gd name="connsiteX1" fmla="*/ 252729 w 1346306"/>
                  <a:gd name="connsiteY1" fmla="*/ 0 h 855474"/>
                  <a:gd name="connsiteX2" fmla="*/ 622935 w 1346306"/>
                  <a:gd name="connsiteY2" fmla="*/ 83820 h 855474"/>
                  <a:gd name="connsiteX3" fmla="*/ 666750 w 1346306"/>
                  <a:gd name="connsiteY3" fmla="*/ 230505 h 855474"/>
                  <a:gd name="connsiteX4" fmla="*/ 923290 w 1346306"/>
                  <a:gd name="connsiteY4" fmla="*/ 527685 h 855474"/>
                  <a:gd name="connsiteX5" fmla="*/ 1290955 w 1346306"/>
                  <a:gd name="connsiteY5" fmla="*/ 634365 h 855474"/>
                  <a:gd name="connsiteX6" fmla="*/ 1134745 w 1346306"/>
                  <a:gd name="connsiteY6" fmla="*/ 840105 h 855474"/>
                  <a:gd name="connsiteX7" fmla="*/ 1061085 w 1346306"/>
                  <a:gd name="connsiteY7" fmla="*/ 847725 h 855474"/>
                  <a:gd name="connsiteX8" fmla="*/ 658494 w 1346306"/>
                  <a:gd name="connsiteY8" fmla="*/ 729614 h 855474"/>
                  <a:gd name="connsiteX9" fmla="*/ 582294 w 1346306"/>
                  <a:gd name="connsiteY9" fmla="*/ 647699 h 855474"/>
                  <a:gd name="connsiteX10" fmla="*/ 586104 w 1346306"/>
                  <a:gd name="connsiteY10" fmla="*/ 645794 h 855474"/>
                  <a:gd name="connsiteX11" fmla="*/ 0 w 1346306"/>
                  <a:gd name="connsiteY11" fmla="*/ 763905 h 855474"/>
                  <a:gd name="connsiteX12" fmla="*/ 154305 w 1346306"/>
                  <a:gd name="connsiteY12" fmla="*/ 97155 h 855474"/>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82294 w 1346306"/>
                  <a:gd name="connsiteY9" fmla="*/ 647699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4579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2769 w 1346306"/>
                  <a:gd name="connsiteY9" fmla="*/ 62674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0 w 1346306"/>
                  <a:gd name="connsiteY11" fmla="*/ 763905 h 941069"/>
                  <a:gd name="connsiteX12" fmla="*/ 154305 w 1346306"/>
                  <a:gd name="connsiteY12" fmla="*/ 97155 h 941069"/>
                  <a:gd name="connsiteX0" fmla="*/ 154305 w 1346306"/>
                  <a:gd name="connsiteY0" fmla="*/ 97155 h 941069"/>
                  <a:gd name="connsiteX1" fmla="*/ 252729 w 1346306"/>
                  <a:gd name="connsiteY1" fmla="*/ 0 h 941069"/>
                  <a:gd name="connsiteX2" fmla="*/ 622935 w 1346306"/>
                  <a:gd name="connsiteY2" fmla="*/ 83820 h 941069"/>
                  <a:gd name="connsiteX3" fmla="*/ 666750 w 1346306"/>
                  <a:gd name="connsiteY3" fmla="*/ 230505 h 941069"/>
                  <a:gd name="connsiteX4" fmla="*/ 923290 w 1346306"/>
                  <a:gd name="connsiteY4" fmla="*/ 527685 h 941069"/>
                  <a:gd name="connsiteX5" fmla="*/ 1290955 w 1346306"/>
                  <a:gd name="connsiteY5" fmla="*/ 634365 h 941069"/>
                  <a:gd name="connsiteX6" fmla="*/ 1134745 w 1346306"/>
                  <a:gd name="connsiteY6" fmla="*/ 840105 h 941069"/>
                  <a:gd name="connsiteX7" fmla="*/ 1061085 w 1346306"/>
                  <a:gd name="connsiteY7" fmla="*/ 847725 h 941069"/>
                  <a:gd name="connsiteX8" fmla="*/ 658494 w 1346306"/>
                  <a:gd name="connsiteY8" fmla="*/ 729614 h 941069"/>
                  <a:gd name="connsiteX9" fmla="*/ 574674 w 1346306"/>
                  <a:gd name="connsiteY9" fmla="*/ 641984 h 941069"/>
                  <a:gd name="connsiteX10" fmla="*/ 506094 w 1346306"/>
                  <a:gd name="connsiteY10" fmla="*/ 941069 h 941069"/>
                  <a:gd name="connsiteX11" fmla="*/ 509904 w 1346306"/>
                  <a:gd name="connsiteY11" fmla="*/ 939164 h 941069"/>
                  <a:gd name="connsiteX12" fmla="*/ 0 w 1346306"/>
                  <a:gd name="connsiteY12" fmla="*/ 763905 h 941069"/>
                  <a:gd name="connsiteX13" fmla="*/ 154305 w 1346306"/>
                  <a:gd name="connsiteY13" fmla="*/ 97155 h 94106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0 w 1346306"/>
                  <a:gd name="connsiteY12" fmla="*/ 763905 h 1383029"/>
                  <a:gd name="connsiteX13" fmla="*/ 154305 w 1346306"/>
                  <a:gd name="connsiteY13" fmla="*/ 97155 h 1383029"/>
                  <a:gd name="connsiteX0" fmla="*/ 154305 w 1346306"/>
                  <a:gd name="connsiteY0" fmla="*/ 97155 h 1383029"/>
                  <a:gd name="connsiteX1" fmla="*/ 252729 w 1346306"/>
                  <a:gd name="connsiteY1" fmla="*/ 0 h 1383029"/>
                  <a:gd name="connsiteX2" fmla="*/ 622935 w 1346306"/>
                  <a:gd name="connsiteY2" fmla="*/ 83820 h 1383029"/>
                  <a:gd name="connsiteX3" fmla="*/ 666750 w 1346306"/>
                  <a:gd name="connsiteY3" fmla="*/ 230505 h 1383029"/>
                  <a:gd name="connsiteX4" fmla="*/ 923290 w 1346306"/>
                  <a:gd name="connsiteY4" fmla="*/ 527685 h 1383029"/>
                  <a:gd name="connsiteX5" fmla="*/ 1290955 w 1346306"/>
                  <a:gd name="connsiteY5" fmla="*/ 634365 h 1383029"/>
                  <a:gd name="connsiteX6" fmla="*/ 1134745 w 1346306"/>
                  <a:gd name="connsiteY6" fmla="*/ 840105 h 1383029"/>
                  <a:gd name="connsiteX7" fmla="*/ 1061085 w 1346306"/>
                  <a:gd name="connsiteY7" fmla="*/ 847725 h 1383029"/>
                  <a:gd name="connsiteX8" fmla="*/ 658494 w 1346306"/>
                  <a:gd name="connsiteY8" fmla="*/ 729614 h 1383029"/>
                  <a:gd name="connsiteX9" fmla="*/ 574674 w 1346306"/>
                  <a:gd name="connsiteY9" fmla="*/ 641984 h 1383029"/>
                  <a:gd name="connsiteX10" fmla="*/ 506094 w 1346306"/>
                  <a:gd name="connsiteY10" fmla="*/ 941069 h 1383029"/>
                  <a:gd name="connsiteX11" fmla="*/ 768984 w 1346306"/>
                  <a:gd name="connsiteY11" fmla="*/ 1383029 h 1383029"/>
                  <a:gd name="connsiteX12" fmla="*/ 765174 w 1346306"/>
                  <a:gd name="connsiteY12" fmla="*/ 1379219 h 1383029"/>
                  <a:gd name="connsiteX13" fmla="*/ 0 w 1346306"/>
                  <a:gd name="connsiteY13" fmla="*/ 763905 h 1383029"/>
                  <a:gd name="connsiteX14" fmla="*/ 154305 w 1346306"/>
                  <a:gd name="connsiteY14" fmla="*/ 97155 h 1383029"/>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2094"/>
                  <a:gd name="connsiteX1" fmla="*/ 252729 w 1346306"/>
                  <a:gd name="connsiteY1" fmla="*/ 0 h 1522094"/>
                  <a:gd name="connsiteX2" fmla="*/ 622935 w 1346306"/>
                  <a:gd name="connsiteY2" fmla="*/ 83820 h 1522094"/>
                  <a:gd name="connsiteX3" fmla="*/ 666750 w 1346306"/>
                  <a:gd name="connsiteY3" fmla="*/ 230505 h 1522094"/>
                  <a:gd name="connsiteX4" fmla="*/ 923290 w 1346306"/>
                  <a:gd name="connsiteY4" fmla="*/ 527685 h 1522094"/>
                  <a:gd name="connsiteX5" fmla="*/ 1290955 w 1346306"/>
                  <a:gd name="connsiteY5" fmla="*/ 634365 h 1522094"/>
                  <a:gd name="connsiteX6" fmla="*/ 1134745 w 1346306"/>
                  <a:gd name="connsiteY6" fmla="*/ 840105 h 1522094"/>
                  <a:gd name="connsiteX7" fmla="*/ 1061085 w 1346306"/>
                  <a:gd name="connsiteY7" fmla="*/ 847725 h 1522094"/>
                  <a:gd name="connsiteX8" fmla="*/ 658494 w 1346306"/>
                  <a:gd name="connsiteY8" fmla="*/ 729614 h 1522094"/>
                  <a:gd name="connsiteX9" fmla="*/ 574674 w 1346306"/>
                  <a:gd name="connsiteY9" fmla="*/ 641984 h 1522094"/>
                  <a:gd name="connsiteX10" fmla="*/ 506094 w 1346306"/>
                  <a:gd name="connsiteY10" fmla="*/ 941069 h 1522094"/>
                  <a:gd name="connsiteX11" fmla="*/ 768984 w 1346306"/>
                  <a:gd name="connsiteY11" fmla="*/ 1383029 h 1522094"/>
                  <a:gd name="connsiteX12" fmla="*/ 734694 w 1346306"/>
                  <a:gd name="connsiteY12" fmla="*/ 1522094 h 1522094"/>
                  <a:gd name="connsiteX13" fmla="*/ 0 w 1346306"/>
                  <a:gd name="connsiteY13" fmla="*/ 763905 h 1522094"/>
                  <a:gd name="connsiteX14" fmla="*/ 154305 w 1346306"/>
                  <a:gd name="connsiteY14" fmla="*/ 97155 h 1522094"/>
                  <a:gd name="connsiteX0" fmla="*/ 154305 w 1346306"/>
                  <a:gd name="connsiteY0" fmla="*/ 97155 h 1529713"/>
                  <a:gd name="connsiteX1" fmla="*/ 252729 w 1346306"/>
                  <a:gd name="connsiteY1" fmla="*/ 0 h 1529713"/>
                  <a:gd name="connsiteX2" fmla="*/ 622935 w 1346306"/>
                  <a:gd name="connsiteY2" fmla="*/ 83820 h 1529713"/>
                  <a:gd name="connsiteX3" fmla="*/ 666750 w 1346306"/>
                  <a:gd name="connsiteY3" fmla="*/ 230505 h 1529713"/>
                  <a:gd name="connsiteX4" fmla="*/ 923290 w 1346306"/>
                  <a:gd name="connsiteY4" fmla="*/ 527685 h 1529713"/>
                  <a:gd name="connsiteX5" fmla="*/ 1290955 w 1346306"/>
                  <a:gd name="connsiteY5" fmla="*/ 634365 h 1529713"/>
                  <a:gd name="connsiteX6" fmla="*/ 1134745 w 1346306"/>
                  <a:gd name="connsiteY6" fmla="*/ 840105 h 1529713"/>
                  <a:gd name="connsiteX7" fmla="*/ 1061085 w 1346306"/>
                  <a:gd name="connsiteY7" fmla="*/ 847725 h 1529713"/>
                  <a:gd name="connsiteX8" fmla="*/ 658494 w 1346306"/>
                  <a:gd name="connsiteY8" fmla="*/ 729614 h 1529713"/>
                  <a:gd name="connsiteX9" fmla="*/ 574674 w 1346306"/>
                  <a:gd name="connsiteY9" fmla="*/ 641984 h 1529713"/>
                  <a:gd name="connsiteX10" fmla="*/ 506094 w 1346306"/>
                  <a:gd name="connsiteY10" fmla="*/ 941069 h 1529713"/>
                  <a:gd name="connsiteX11" fmla="*/ 768984 w 1346306"/>
                  <a:gd name="connsiteY11" fmla="*/ 1383029 h 1529713"/>
                  <a:gd name="connsiteX12" fmla="*/ 734694 w 1346306"/>
                  <a:gd name="connsiteY12" fmla="*/ 1522094 h 1529713"/>
                  <a:gd name="connsiteX13" fmla="*/ 734694 w 1346306"/>
                  <a:gd name="connsiteY13" fmla="*/ 1529713 h 1529713"/>
                  <a:gd name="connsiteX14" fmla="*/ 0 w 1346306"/>
                  <a:gd name="connsiteY14" fmla="*/ 763905 h 1529713"/>
                  <a:gd name="connsiteX15" fmla="*/ 154305 w 1346306"/>
                  <a:gd name="connsiteY15" fmla="*/ 97155 h 1529713"/>
                  <a:gd name="connsiteX0" fmla="*/ 154305 w 1346306"/>
                  <a:gd name="connsiteY0" fmla="*/ 97155 h 1864993"/>
                  <a:gd name="connsiteX1" fmla="*/ 252729 w 1346306"/>
                  <a:gd name="connsiteY1" fmla="*/ 0 h 1864993"/>
                  <a:gd name="connsiteX2" fmla="*/ 622935 w 1346306"/>
                  <a:gd name="connsiteY2" fmla="*/ 83820 h 1864993"/>
                  <a:gd name="connsiteX3" fmla="*/ 666750 w 1346306"/>
                  <a:gd name="connsiteY3" fmla="*/ 230505 h 1864993"/>
                  <a:gd name="connsiteX4" fmla="*/ 923290 w 1346306"/>
                  <a:gd name="connsiteY4" fmla="*/ 527685 h 1864993"/>
                  <a:gd name="connsiteX5" fmla="*/ 1290955 w 1346306"/>
                  <a:gd name="connsiteY5" fmla="*/ 634365 h 1864993"/>
                  <a:gd name="connsiteX6" fmla="*/ 1134745 w 1346306"/>
                  <a:gd name="connsiteY6" fmla="*/ 840105 h 1864993"/>
                  <a:gd name="connsiteX7" fmla="*/ 1061085 w 1346306"/>
                  <a:gd name="connsiteY7" fmla="*/ 847725 h 1864993"/>
                  <a:gd name="connsiteX8" fmla="*/ 658494 w 1346306"/>
                  <a:gd name="connsiteY8" fmla="*/ 729614 h 1864993"/>
                  <a:gd name="connsiteX9" fmla="*/ 574674 w 1346306"/>
                  <a:gd name="connsiteY9" fmla="*/ 641984 h 1864993"/>
                  <a:gd name="connsiteX10" fmla="*/ 506094 w 1346306"/>
                  <a:gd name="connsiteY10" fmla="*/ 941069 h 1864993"/>
                  <a:gd name="connsiteX11" fmla="*/ 768984 w 1346306"/>
                  <a:gd name="connsiteY11" fmla="*/ 1383029 h 1864993"/>
                  <a:gd name="connsiteX12" fmla="*/ 734694 w 1346306"/>
                  <a:gd name="connsiteY12" fmla="*/ 1522094 h 1864993"/>
                  <a:gd name="connsiteX13" fmla="*/ 506094 w 1346306"/>
                  <a:gd name="connsiteY13" fmla="*/ 1864993 h 1864993"/>
                  <a:gd name="connsiteX14" fmla="*/ 0 w 1346306"/>
                  <a:gd name="connsiteY14" fmla="*/ 763905 h 1864993"/>
                  <a:gd name="connsiteX15" fmla="*/ 154305 w 1346306"/>
                  <a:gd name="connsiteY15" fmla="*/ 97155 h 18649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0 w 1346306"/>
                  <a:gd name="connsiteY14" fmla="*/ 763905 h 1979293"/>
                  <a:gd name="connsiteX15" fmla="*/ 154305 w 1346306"/>
                  <a:gd name="connsiteY15" fmla="*/ 97155 h 1979293"/>
                  <a:gd name="connsiteX0" fmla="*/ 154305 w 1346306"/>
                  <a:gd name="connsiteY0" fmla="*/ 97155 h 1983103"/>
                  <a:gd name="connsiteX1" fmla="*/ 252729 w 1346306"/>
                  <a:gd name="connsiteY1" fmla="*/ 0 h 1983103"/>
                  <a:gd name="connsiteX2" fmla="*/ 622935 w 1346306"/>
                  <a:gd name="connsiteY2" fmla="*/ 83820 h 1983103"/>
                  <a:gd name="connsiteX3" fmla="*/ 666750 w 1346306"/>
                  <a:gd name="connsiteY3" fmla="*/ 230505 h 1983103"/>
                  <a:gd name="connsiteX4" fmla="*/ 923290 w 1346306"/>
                  <a:gd name="connsiteY4" fmla="*/ 527685 h 1983103"/>
                  <a:gd name="connsiteX5" fmla="*/ 1290955 w 1346306"/>
                  <a:gd name="connsiteY5" fmla="*/ 634365 h 1983103"/>
                  <a:gd name="connsiteX6" fmla="*/ 1134745 w 1346306"/>
                  <a:gd name="connsiteY6" fmla="*/ 840105 h 1983103"/>
                  <a:gd name="connsiteX7" fmla="*/ 1061085 w 1346306"/>
                  <a:gd name="connsiteY7" fmla="*/ 847725 h 1983103"/>
                  <a:gd name="connsiteX8" fmla="*/ 658494 w 1346306"/>
                  <a:gd name="connsiteY8" fmla="*/ 729614 h 1983103"/>
                  <a:gd name="connsiteX9" fmla="*/ 574674 w 1346306"/>
                  <a:gd name="connsiteY9" fmla="*/ 641984 h 1983103"/>
                  <a:gd name="connsiteX10" fmla="*/ 506094 w 1346306"/>
                  <a:gd name="connsiteY10" fmla="*/ 941069 h 1983103"/>
                  <a:gd name="connsiteX11" fmla="*/ 768984 w 1346306"/>
                  <a:gd name="connsiteY11" fmla="*/ 1383029 h 1983103"/>
                  <a:gd name="connsiteX12" fmla="*/ 734694 w 1346306"/>
                  <a:gd name="connsiteY12" fmla="*/ 1522094 h 1983103"/>
                  <a:gd name="connsiteX13" fmla="*/ 363219 w 1346306"/>
                  <a:gd name="connsiteY13" fmla="*/ 1979293 h 1983103"/>
                  <a:gd name="connsiteX14" fmla="*/ 367029 w 1346306"/>
                  <a:gd name="connsiteY14" fmla="*/ 1983103 h 1983103"/>
                  <a:gd name="connsiteX15" fmla="*/ 0 w 1346306"/>
                  <a:gd name="connsiteY15" fmla="*/ 763905 h 1983103"/>
                  <a:gd name="connsiteX16" fmla="*/ 154305 w 1346306"/>
                  <a:gd name="connsiteY16" fmla="*/ 97155 h 198310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1979293"/>
                  <a:gd name="connsiteX1" fmla="*/ 252729 w 1346306"/>
                  <a:gd name="connsiteY1" fmla="*/ 0 h 1979293"/>
                  <a:gd name="connsiteX2" fmla="*/ 622935 w 1346306"/>
                  <a:gd name="connsiteY2" fmla="*/ 83820 h 1979293"/>
                  <a:gd name="connsiteX3" fmla="*/ 666750 w 1346306"/>
                  <a:gd name="connsiteY3" fmla="*/ 230505 h 1979293"/>
                  <a:gd name="connsiteX4" fmla="*/ 923290 w 1346306"/>
                  <a:gd name="connsiteY4" fmla="*/ 527685 h 1979293"/>
                  <a:gd name="connsiteX5" fmla="*/ 1290955 w 1346306"/>
                  <a:gd name="connsiteY5" fmla="*/ 634365 h 1979293"/>
                  <a:gd name="connsiteX6" fmla="*/ 1134745 w 1346306"/>
                  <a:gd name="connsiteY6" fmla="*/ 840105 h 1979293"/>
                  <a:gd name="connsiteX7" fmla="*/ 1061085 w 1346306"/>
                  <a:gd name="connsiteY7" fmla="*/ 847725 h 1979293"/>
                  <a:gd name="connsiteX8" fmla="*/ 658494 w 1346306"/>
                  <a:gd name="connsiteY8" fmla="*/ 729614 h 1979293"/>
                  <a:gd name="connsiteX9" fmla="*/ 574674 w 1346306"/>
                  <a:gd name="connsiteY9" fmla="*/ 641984 h 1979293"/>
                  <a:gd name="connsiteX10" fmla="*/ 506094 w 1346306"/>
                  <a:gd name="connsiteY10" fmla="*/ 941069 h 1979293"/>
                  <a:gd name="connsiteX11" fmla="*/ 768984 w 1346306"/>
                  <a:gd name="connsiteY11" fmla="*/ 1383029 h 1979293"/>
                  <a:gd name="connsiteX12" fmla="*/ 734694 w 1346306"/>
                  <a:gd name="connsiteY12" fmla="*/ 1522094 h 1979293"/>
                  <a:gd name="connsiteX13" fmla="*/ 363219 w 1346306"/>
                  <a:gd name="connsiteY13" fmla="*/ 1979293 h 1979293"/>
                  <a:gd name="connsiteX14" fmla="*/ 187959 w 1346306"/>
                  <a:gd name="connsiteY14" fmla="*/ 1813558 h 1979293"/>
                  <a:gd name="connsiteX15" fmla="*/ 0 w 1346306"/>
                  <a:gd name="connsiteY15" fmla="*/ 763905 h 1979293"/>
                  <a:gd name="connsiteX16" fmla="*/ 154305 w 1346306"/>
                  <a:gd name="connsiteY16" fmla="*/ 97155 h 1979293"/>
                  <a:gd name="connsiteX0" fmla="*/ 154305 w 1346306"/>
                  <a:gd name="connsiteY0" fmla="*/ 97155 h 2001010"/>
                  <a:gd name="connsiteX1" fmla="*/ 252729 w 1346306"/>
                  <a:gd name="connsiteY1" fmla="*/ 0 h 2001010"/>
                  <a:gd name="connsiteX2" fmla="*/ 622935 w 1346306"/>
                  <a:gd name="connsiteY2" fmla="*/ 83820 h 2001010"/>
                  <a:gd name="connsiteX3" fmla="*/ 666750 w 1346306"/>
                  <a:gd name="connsiteY3" fmla="*/ 230505 h 2001010"/>
                  <a:gd name="connsiteX4" fmla="*/ 923290 w 1346306"/>
                  <a:gd name="connsiteY4" fmla="*/ 527685 h 2001010"/>
                  <a:gd name="connsiteX5" fmla="*/ 1290955 w 1346306"/>
                  <a:gd name="connsiteY5" fmla="*/ 634365 h 2001010"/>
                  <a:gd name="connsiteX6" fmla="*/ 1134745 w 1346306"/>
                  <a:gd name="connsiteY6" fmla="*/ 840105 h 2001010"/>
                  <a:gd name="connsiteX7" fmla="*/ 1061085 w 1346306"/>
                  <a:gd name="connsiteY7" fmla="*/ 847725 h 2001010"/>
                  <a:gd name="connsiteX8" fmla="*/ 658494 w 1346306"/>
                  <a:gd name="connsiteY8" fmla="*/ 729614 h 2001010"/>
                  <a:gd name="connsiteX9" fmla="*/ 574674 w 1346306"/>
                  <a:gd name="connsiteY9" fmla="*/ 641984 h 2001010"/>
                  <a:gd name="connsiteX10" fmla="*/ 506094 w 1346306"/>
                  <a:gd name="connsiteY10" fmla="*/ 941069 h 2001010"/>
                  <a:gd name="connsiteX11" fmla="*/ 768984 w 1346306"/>
                  <a:gd name="connsiteY11" fmla="*/ 1383029 h 2001010"/>
                  <a:gd name="connsiteX12" fmla="*/ 734694 w 1346306"/>
                  <a:gd name="connsiteY12" fmla="*/ 1522094 h 2001010"/>
                  <a:gd name="connsiteX13" fmla="*/ 363219 w 1346306"/>
                  <a:gd name="connsiteY13" fmla="*/ 1979293 h 2001010"/>
                  <a:gd name="connsiteX14" fmla="*/ 187959 w 1346306"/>
                  <a:gd name="connsiteY14" fmla="*/ 1813558 h 2001010"/>
                  <a:gd name="connsiteX15" fmla="*/ 0 w 1346306"/>
                  <a:gd name="connsiteY15" fmla="*/ 763905 h 2001010"/>
                  <a:gd name="connsiteX16" fmla="*/ 154305 w 1346306"/>
                  <a:gd name="connsiteY16" fmla="*/ 97155 h 2001010"/>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0 w 1346306"/>
                  <a:gd name="connsiteY15" fmla="*/ 763905 h 1999321"/>
                  <a:gd name="connsiteX16" fmla="*/ 154305 w 1346306"/>
                  <a:gd name="connsiteY16"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187959 w 1346306"/>
                  <a:gd name="connsiteY15" fmla="*/ 1805938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0 w 1346306"/>
                  <a:gd name="connsiteY16" fmla="*/ 763905 h 1999321"/>
                  <a:gd name="connsiteX17" fmla="*/ 154305 w 1346306"/>
                  <a:gd name="connsiteY17"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498474 w 1346306"/>
                  <a:gd name="connsiteY16" fmla="*/ 141731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0 w 1346306"/>
                  <a:gd name="connsiteY17" fmla="*/ 763905 h 1999321"/>
                  <a:gd name="connsiteX18" fmla="*/ 154305 w 1346306"/>
                  <a:gd name="connsiteY18"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319404 w 1346306"/>
                  <a:gd name="connsiteY17" fmla="*/ 111442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3679 w 1346306"/>
                  <a:gd name="connsiteY17" fmla="*/ 109727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85848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0 w 1346306"/>
                  <a:gd name="connsiteY18" fmla="*/ 763905 h 1999321"/>
                  <a:gd name="connsiteX19" fmla="*/ 154305 w 1346306"/>
                  <a:gd name="connsiteY19"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235584 w 1346306"/>
                  <a:gd name="connsiteY18" fmla="*/ 109537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0 w 1346306"/>
                  <a:gd name="connsiteY19" fmla="*/ 763905 h 1999321"/>
                  <a:gd name="connsiteX20" fmla="*/ 154305 w 1346306"/>
                  <a:gd name="connsiteY20"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384933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2259 w 1346306"/>
                  <a:gd name="connsiteY19" fmla="*/ 146303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448944 w 1346306"/>
                  <a:gd name="connsiteY19" fmla="*/ 136016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0 w 1346306"/>
                  <a:gd name="connsiteY20" fmla="*/ 763905 h 1999321"/>
                  <a:gd name="connsiteX21" fmla="*/ 154305 w 1346306"/>
                  <a:gd name="connsiteY21"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0 w 1346306"/>
                  <a:gd name="connsiteY21" fmla="*/ 763905 h 1999321"/>
                  <a:gd name="connsiteX22" fmla="*/ 154305 w 1346306"/>
                  <a:gd name="connsiteY22"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3689 w 1346306"/>
                  <a:gd name="connsiteY21" fmla="*/ 146875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307974 w 1346306"/>
                  <a:gd name="connsiteY20" fmla="*/ 147065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258444 w 1346306"/>
                  <a:gd name="connsiteY20" fmla="*/ 163067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154305 w 1346306"/>
                  <a:gd name="connsiteY0" fmla="*/ 97155 h 1999321"/>
                  <a:gd name="connsiteX1" fmla="*/ 252729 w 1346306"/>
                  <a:gd name="connsiteY1" fmla="*/ 0 h 1999321"/>
                  <a:gd name="connsiteX2" fmla="*/ 622935 w 1346306"/>
                  <a:gd name="connsiteY2" fmla="*/ 83820 h 1999321"/>
                  <a:gd name="connsiteX3" fmla="*/ 666750 w 1346306"/>
                  <a:gd name="connsiteY3" fmla="*/ 230505 h 1999321"/>
                  <a:gd name="connsiteX4" fmla="*/ 923290 w 1346306"/>
                  <a:gd name="connsiteY4" fmla="*/ 527685 h 1999321"/>
                  <a:gd name="connsiteX5" fmla="*/ 1290955 w 1346306"/>
                  <a:gd name="connsiteY5" fmla="*/ 634365 h 1999321"/>
                  <a:gd name="connsiteX6" fmla="*/ 1134745 w 1346306"/>
                  <a:gd name="connsiteY6" fmla="*/ 840105 h 1999321"/>
                  <a:gd name="connsiteX7" fmla="*/ 1061085 w 1346306"/>
                  <a:gd name="connsiteY7" fmla="*/ 847725 h 1999321"/>
                  <a:gd name="connsiteX8" fmla="*/ 658494 w 1346306"/>
                  <a:gd name="connsiteY8" fmla="*/ 729614 h 1999321"/>
                  <a:gd name="connsiteX9" fmla="*/ 574674 w 1346306"/>
                  <a:gd name="connsiteY9" fmla="*/ 641984 h 1999321"/>
                  <a:gd name="connsiteX10" fmla="*/ 506094 w 1346306"/>
                  <a:gd name="connsiteY10" fmla="*/ 941069 h 1999321"/>
                  <a:gd name="connsiteX11" fmla="*/ 768984 w 1346306"/>
                  <a:gd name="connsiteY11" fmla="*/ 1383029 h 1999321"/>
                  <a:gd name="connsiteX12" fmla="*/ 734694 w 1346306"/>
                  <a:gd name="connsiteY12" fmla="*/ 1522094 h 1999321"/>
                  <a:gd name="connsiteX13" fmla="*/ 363219 w 1346306"/>
                  <a:gd name="connsiteY13" fmla="*/ 1979293 h 1999321"/>
                  <a:gd name="connsiteX14" fmla="*/ 187959 w 1346306"/>
                  <a:gd name="connsiteY14" fmla="*/ 1813558 h 1999321"/>
                  <a:gd name="connsiteX15" fmla="*/ 502284 w 1346306"/>
                  <a:gd name="connsiteY15" fmla="*/ 1423033 h 1999321"/>
                  <a:gd name="connsiteX16" fmla="*/ 323214 w 1346306"/>
                  <a:gd name="connsiteY16" fmla="*/ 1108708 h 1999321"/>
                  <a:gd name="connsiteX17" fmla="*/ 237489 w 1346306"/>
                  <a:gd name="connsiteY17" fmla="*/ 1095373 h 1999321"/>
                  <a:gd name="connsiteX18" fmla="*/ 309879 w 1346306"/>
                  <a:gd name="connsiteY18" fmla="*/ 1384933 h 1999321"/>
                  <a:gd name="connsiteX19" fmla="*/ 307974 w 1346306"/>
                  <a:gd name="connsiteY19" fmla="*/ 1470658 h 1999321"/>
                  <a:gd name="connsiteX20" fmla="*/ 121284 w 1346306"/>
                  <a:gd name="connsiteY20" fmla="*/ 1760218 h 1999321"/>
                  <a:gd name="connsiteX21" fmla="*/ 3174 w 1346306"/>
                  <a:gd name="connsiteY21" fmla="*/ 1712593 h 1999321"/>
                  <a:gd name="connsiteX22" fmla="*/ 0 w 1346306"/>
                  <a:gd name="connsiteY22" fmla="*/ 763905 h 1999321"/>
                  <a:gd name="connsiteX23" fmla="*/ 154305 w 1346306"/>
                  <a:gd name="connsiteY23" fmla="*/ 97155 h 1999321"/>
                  <a:gd name="connsiteX0" fmla="*/ 242571 w 1434572"/>
                  <a:gd name="connsiteY0" fmla="*/ 97155 h 1999321"/>
                  <a:gd name="connsiteX1" fmla="*/ 340995 w 1434572"/>
                  <a:gd name="connsiteY1" fmla="*/ 0 h 1999321"/>
                  <a:gd name="connsiteX2" fmla="*/ 711201 w 1434572"/>
                  <a:gd name="connsiteY2" fmla="*/ 83820 h 1999321"/>
                  <a:gd name="connsiteX3" fmla="*/ 755016 w 1434572"/>
                  <a:gd name="connsiteY3" fmla="*/ 230505 h 1999321"/>
                  <a:gd name="connsiteX4" fmla="*/ 1011556 w 1434572"/>
                  <a:gd name="connsiteY4" fmla="*/ 527685 h 1999321"/>
                  <a:gd name="connsiteX5" fmla="*/ 1379221 w 1434572"/>
                  <a:gd name="connsiteY5" fmla="*/ 634365 h 1999321"/>
                  <a:gd name="connsiteX6" fmla="*/ 1223011 w 1434572"/>
                  <a:gd name="connsiteY6" fmla="*/ 840105 h 1999321"/>
                  <a:gd name="connsiteX7" fmla="*/ 1149351 w 1434572"/>
                  <a:gd name="connsiteY7" fmla="*/ 847725 h 1999321"/>
                  <a:gd name="connsiteX8" fmla="*/ 746760 w 1434572"/>
                  <a:gd name="connsiteY8" fmla="*/ 729614 h 1999321"/>
                  <a:gd name="connsiteX9" fmla="*/ 662940 w 1434572"/>
                  <a:gd name="connsiteY9" fmla="*/ 641984 h 1999321"/>
                  <a:gd name="connsiteX10" fmla="*/ 594360 w 1434572"/>
                  <a:gd name="connsiteY10" fmla="*/ 941069 h 1999321"/>
                  <a:gd name="connsiteX11" fmla="*/ 857250 w 1434572"/>
                  <a:gd name="connsiteY11" fmla="*/ 1383029 h 1999321"/>
                  <a:gd name="connsiteX12" fmla="*/ 822960 w 1434572"/>
                  <a:gd name="connsiteY12" fmla="*/ 1522094 h 1999321"/>
                  <a:gd name="connsiteX13" fmla="*/ 451485 w 1434572"/>
                  <a:gd name="connsiteY13" fmla="*/ 1979293 h 1999321"/>
                  <a:gd name="connsiteX14" fmla="*/ 276225 w 1434572"/>
                  <a:gd name="connsiteY14" fmla="*/ 1813558 h 1999321"/>
                  <a:gd name="connsiteX15" fmla="*/ 590550 w 1434572"/>
                  <a:gd name="connsiteY15" fmla="*/ 1423033 h 1999321"/>
                  <a:gd name="connsiteX16" fmla="*/ 411480 w 1434572"/>
                  <a:gd name="connsiteY16" fmla="*/ 1108708 h 1999321"/>
                  <a:gd name="connsiteX17" fmla="*/ 325755 w 1434572"/>
                  <a:gd name="connsiteY17" fmla="*/ 1095373 h 1999321"/>
                  <a:gd name="connsiteX18" fmla="*/ 398145 w 1434572"/>
                  <a:gd name="connsiteY18" fmla="*/ 1384933 h 1999321"/>
                  <a:gd name="connsiteX19" fmla="*/ 396240 w 1434572"/>
                  <a:gd name="connsiteY19" fmla="*/ 1470658 h 1999321"/>
                  <a:gd name="connsiteX20" fmla="*/ 0 w 1434572"/>
                  <a:gd name="connsiteY20" fmla="*/ 1967863 h 1999321"/>
                  <a:gd name="connsiteX21" fmla="*/ 91440 w 1434572"/>
                  <a:gd name="connsiteY21" fmla="*/ 1712593 h 1999321"/>
                  <a:gd name="connsiteX22" fmla="*/ 88266 w 1434572"/>
                  <a:gd name="connsiteY22" fmla="*/ 763905 h 1999321"/>
                  <a:gd name="connsiteX23" fmla="*/ 242571 w 1434572"/>
                  <a:gd name="connsiteY23" fmla="*/ 97155 h 1999321"/>
                  <a:gd name="connsiteX0" fmla="*/ 410211 w 1602212"/>
                  <a:gd name="connsiteY0" fmla="*/ 97155 h 1999321"/>
                  <a:gd name="connsiteX1" fmla="*/ 508635 w 1602212"/>
                  <a:gd name="connsiteY1" fmla="*/ 0 h 1999321"/>
                  <a:gd name="connsiteX2" fmla="*/ 878841 w 1602212"/>
                  <a:gd name="connsiteY2" fmla="*/ 83820 h 1999321"/>
                  <a:gd name="connsiteX3" fmla="*/ 922656 w 1602212"/>
                  <a:gd name="connsiteY3" fmla="*/ 230505 h 1999321"/>
                  <a:gd name="connsiteX4" fmla="*/ 1179196 w 1602212"/>
                  <a:gd name="connsiteY4" fmla="*/ 527685 h 1999321"/>
                  <a:gd name="connsiteX5" fmla="*/ 1546861 w 1602212"/>
                  <a:gd name="connsiteY5" fmla="*/ 634365 h 1999321"/>
                  <a:gd name="connsiteX6" fmla="*/ 1390651 w 1602212"/>
                  <a:gd name="connsiteY6" fmla="*/ 840105 h 1999321"/>
                  <a:gd name="connsiteX7" fmla="*/ 1316991 w 1602212"/>
                  <a:gd name="connsiteY7" fmla="*/ 847725 h 1999321"/>
                  <a:gd name="connsiteX8" fmla="*/ 914400 w 1602212"/>
                  <a:gd name="connsiteY8" fmla="*/ 729614 h 1999321"/>
                  <a:gd name="connsiteX9" fmla="*/ 830580 w 1602212"/>
                  <a:gd name="connsiteY9" fmla="*/ 641984 h 1999321"/>
                  <a:gd name="connsiteX10" fmla="*/ 762000 w 1602212"/>
                  <a:gd name="connsiteY10" fmla="*/ 941069 h 1999321"/>
                  <a:gd name="connsiteX11" fmla="*/ 1024890 w 1602212"/>
                  <a:gd name="connsiteY11" fmla="*/ 1383029 h 1999321"/>
                  <a:gd name="connsiteX12" fmla="*/ 990600 w 1602212"/>
                  <a:gd name="connsiteY12" fmla="*/ 1522094 h 1999321"/>
                  <a:gd name="connsiteX13" fmla="*/ 619125 w 1602212"/>
                  <a:gd name="connsiteY13" fmla="*/ 1979293 h 1999321"/>
                  <a:gd name="connsiteX14" fmla="*/ 443865 w 1602212"/>
                  <a:gd name="connsiteY14" fmla="*/ 1813558 h 1999321"/>
                  <a:gd name="connsiteX15" fmla="*/ 758190 w 1602212"/>
                  <a:gd name="connsiteY15" fmla="*/ 1423033 h 1999321"/>
                  <a:gd name="connsiteX16" fmla="*/ 579120 w 1602212"/>
                  <a:gd name="connsiteY16" fmla="*/ 1108708 h 1999321"/>
                  <a:gd name="connsiteX17" fmla="*/ 493395 w 1602212"/>
                  <a:gd name="connsiteY17" fmla="*/ 1095373 h 1999321"/>
                  <a:gd name="connsiteX18" fmla="*/ 565785 w 1602212"/>
                  <a:gd name="connsiteY18" fmla="*/ 1384933 h 1999321"/>
                  <a:gd name="connsiteX19" fmla="*/ 563880 w 1602212"/>
                  <a:gd name="connsiteY19" fmla="*/ 1470658 h 1999321"/>
                  <a:gd name="connsiteX20" fmla="*/ 167640 w 1602212"/>
                  <a:gd name="connsiteY20" fmla="*/ 1967863 h 1999321"/>
                  <a:gd name="connsiteX21" fmla="*/ 0 w 1602212"/>
                  <a:gd name="connsiteY21" fmla="*/ 1794508 h 1999321"/>
                  <a:gd name="connsiteX22" fmla="*/ 255906 w 1602212"/>
                  <a:gd name="connsiteY22" fmla="*/ 763905 h 1999321"/>
                  <a:gd name="connsiteX23" fmla="*/ 410211 w 1602212"/>
                  <a:gd name="connsiteY23" fmla="*/ 97155 h 1999321"/>
                  <a:gd name="connsiteX0" fmla="*/ 430572 w 1622573"/>
                  <a:gd name="connsiteY0" fmla="*/ 97155 h 1999321"/>
                  <a:gd name="connsiteX1" fmla="*/ 528996 w 1622573"/>
                  <a:gd name="connsiteY1" fmla="*/ 0 h 1999321"/>
                  <a:gd name="connsiteX2" fmla="*/ 899202 w 1622573"/>
                  <a:gd name="connsiteY2" fmla="*/ 83820 h 1999321"/>
                  <a:gd name="connsiteX3" fmla="*/ 943017 w 1622573"/>
                  <a:gd name="connsiteY3" fmla="*/ 230505 h 1999321"/>
                  <a:gd name="connsiteX4" fmla="*/ 1199557 w 1622573"/>
                  <a:gd name="connsiteY4" fmla="*/ 527685 h 1999321"/>
                  <a:gd name="connsiteX5" fmla="*/ 1567222 w 1622573"/>
                  <a:gd name="connsiteY5" fmla="*/ 634365 h 1999321"/>
                  <a:gd name="connsiteX6" fmla="*/ 1411012 w 1622573"/>
                  <a:gd name="connsiteY6" fmla="*/ 840105 h 1999321"/>
                  <a:gd name="connsiteX7" fmla="*/ 1337352 w 1622573"/>
                  <a:gd name="connsiteY7" fmla="*/ 847725 h 1999321"/>
                  <a:gd name="connsiteX8" fmla="*/ 934761 w 1622573"/>
                  <a:gd name="connsiteY8" fmla="*/ 729614 h 1999321"/>
                  <a:gd name="connsiteX9" fmla="*/ 850941 w 1622573"/>
                  <a:gd name="connsiteY9" fmla="*/ 641984 h 1999321"/>
                  <a:gd name="connsiteX10" fmla="*/ 782361 w 1622573"/>
                  <a:gd name="connsiteY10" fmla="*/ 941069 h 1999321"/>
                  <a:gd name="connsiteX11" fmla="*/ 1045251 w 1622573"/>
                  <a:gd name="connsiteY11" fmla="*/ 1383029 h 1999321"/>
                  <a:gd name="connsiteX12" fmla="*/ 1010961 w 1622573"/>
                  <a:gd name="connsiteY12" fmla="*/ 1522094 h 1999321"/>
                  <a:gd name="connsiteX13" fmla="*/ 639486 w 1622573"/>
                  <a:gd name="connsiteY13" fmla="*/ 1979293 h 1999321"/>
                  <a:gd name="connsiteX14" fmla="*/ 464226 w 1622573"/>
                  <a:gd name="connsiteY14" fmla="*/ 1813558 h 1999321"/>
                  <a:gd name="connsiteX15" fmla="*/ 778551 w 1622573"/>
                  <a:gd name="connsiteY15" fmla="*/ 1423033 h 1999321"/>
                  <a:gd name="connsiteX16" fmla="*/ 599481 w 1622573"/>
                  <a:gd name="connsiteY16" fmla="*/ 1108708 h 1999321"/>
                  <a:gd name="connsiteX17" fmla="*/ 513756 w 1622573"/>
                  <a:gd name="connsiteY17" fmla="*/ 1095373 h 1999321"/>
                  <a:gd name="connsiteX18" fmla="*/ 586146 w 1622573"/>
                  <a:gd name="connsiteY18" fmla="*/ 1384933 h 1999321"/>
                  <a:gd name="connsiteX19" fmla="*/ 584241 w 1622573"/>
                  <a:gd name="connsiteY19" fmla="*/ 1470658 h 1999321"/>
                  <a:gd name="connsiteX20" fmla="*/ 188001 w 1622573"/>
                  <a:gd name="connsiteY20" fmla="*/ 1967863 h 1999321"/>
                  <a:gd name="connsiteX21" fmla="*/ 20361 w 1622573"/>
                  <a:gd name="connsiteY21" fmla="*/ 1794508 h 1999321"/>
                  <a:gd name="connsiteX22" fmla="*/ 276267 w 1622573"/>
                  <a:gd name="connsiteY22" fmla="*/ 763905 h 1999321"/>
                  <a:gd name="connsiteX23" fmla="*/ 430572 w 1622573"/>
                  <a:gd name="connsiteY23" fmla="*/ 97155 h 1999321"/>
                  <a:gd name="connsiteX0" fmla="*/ 437624 w 1629625"/>
                  <a:gd name="connsiteY0" fmla="*/ 97155 h 1999321"/>
                  <a:gd name="connsiteX1" fmla="*/ 536048 w 1629625"/>
                  <a:gd name="connsiteY1" fmla="*/ 0 h 1999321"/>
                  <a:gd name="connsiteX2" fmla="*/ 906254 w 1629625"/>
                  <a:gd name="connsiteY2" fmla="*/ 83820 h 1999321"/>
                  <a:gd name="connsiteX3" fmla="*/ 950069 w 1629625"/>
                  <a:gd name="connsiteY3" fmla="*/ 230505 h 1999321"/>
                  <a:gd name="connsiteX4" fmla="*/ 1206609 w 1629625"/>
                  <a:gd name="connsiteY4" fmla="*/ 527685 h 1999321"/>
                  <a:gd name="connsiteX5" fmla="*/ 1574274 w 1629625"/>
                  <a:gd name="connsiteY5" fmla="*/ 634365 h 1999321"/>
                  <a:gd name="connsiteX6" fmla="*/ 1418064 w 1629625"/>
                  <a:gd name="connsiteY6" fmla="*/ 840105 h 1999321"/>
                  <a:gd name="connsiteX7" fmla="*/ 1344404 w 1629625"/>
                  <a:gd name="connsiteY7" fmla="*/ 847725 h 1999321"/>
                  <a:gd name="connsiteX8" fmla="*/ 941813 w 1629625"/>
                  <a:gd name="connsiteY8" fmla="*/ 729614 h 1999321"/>
                  <a:gd name="connsiteX9" fmla="*/ 857993 w 1629625"/>
                  <a:gd name="connsiteY9" fmla="*/ 641984 h 1999321"/>
                  <a:gd name="connsiteX10" fmla="*/ 789413 w 1629625"/>
                  <a:gd name="connsiteY10" fmla="*/ 941069 h 1999321"/>
                  <a:gd name="connsiteX11" fmla="*/ 1052303 w 1629625"/>
                  <a:gd name="connsiteY11" fmla="*/ 1383029 h 1999321"/>
                  <a:gd name="connsiteX12" fmla="*/ 1018013 w 1629625"/>
                  <a:gd name="connsiteY12" fmla="*/ 1522094 h 1999321"/>
                  <a:gd name="connsiteX13" fmla="*/ 646538 w 1629625"/>
                  <a:gd name="connsiteY13" fmla="*/ 1979293 h 1999321"/>
                  <a:gd name="connsiteX14" fmla="*/ 471278 w 1629625"/>
                  <a:gd name="connsiteY14" fmla="*/ 1813558 h 1999321"/>
                  <a:gd name="connsiteX15" fmla="*/ 785603 w 1629625"/>
                  <a:gd name="connsiteY15" fmla="*/ 1423033 h 1999321"/>
                  <a:gd name="connsiteX16" fmla="*/ 606533 w 1629625"/>
                  <a:gd name="connsiteY16" fmla="*/ 1108708 h 1999321"/>
                  <a:gd name="connsiteX17" fmla="*/ 520808 w 1629625"/>
                  <a:gd name="connsiteY17" fmla="*/ 1095373 h 1999321"/>
                  <a:gd name="connsiteX18" fmla="*/ 593198 w 1629625"/>
                  <a:gd name="connsiteY18" fmla="*/ 1384933 h 1999321"/>
                  <a:gd name="connsiteX19" fmla="*/ 591293 w 1629625"/>
                  <a:gd name="connsiteY19" fmla="*/ 1470658 h 1999321"/>
                  <a:gd name="connsiteX20" fmla="*/ 195053 w 1629625"/>
                  <a:gd name="connsiteY20" fmla="*/ 1967863 h 1999321"/>
                  <a:gd name="connsiteX21" fmla="*/ 27413 w 1629625"/>
                  <a:gd name="connsiteY21" fmla="*/ 1794508 h 1999321"/>
                  <a:gd name="connsiteX22" fmla="*/ 283319 w 1629625"/>
                  <a:gd name="connsiteY22" fmla="*/ 763905 h 1999321"/>
                  <a:gd name="connsiteX23" fmla="*/ 437624 w 1629625"/>
                  <a:gd name="connsiteY23" fmla="*/ 97155 h 1999321"/>
                  <a:gd name="connsiteX0" fmla="*/ 437395 w 1629396"/>
                  <a:gd name="connsiteY0" fmla="*/ 97155 h 1999321"/>
                  <a:gd name="connsiteX1" fmla="*/ 535819 w 1629396"/>
                  <a:gd name="connsiteY1" fmla="*/ 0 h 1999321"/>
                  <a:gd name="connsiteX2" fmla="*/ 906025 w 1629396"/>
                  <a:gd name="connsiteY2" fmla="*/ 83820 h 1999321"/>
                  <a:gd name="connsiteX3" fmla="*/ 949840 w 1629396"/>
                  <a:gd name="connsiteY3" fmla="*/ 230505 h 1999321"/>
                  <a:gd name="connsiteX4" fmla="*/ 1206380 w 1629396"/>
                  <a:gd name="connsiteY4" fmla="*/ 527685 h 1999321"/>
                  <a:gd name="connsiteX5" fmla="*/ 1574045 w 1629396"/>
                  <a:gd name="connsiteY5" fmla="*/ 634365 h 1999321"/>
                  <a:gd name="connsiteX6" fmla="*/ 1417835 w 1629396"/>
                  <a:gd name="connsiteY6" fmla="*/ 840105 h 1999321"/>
                  <a:gd name="connsiteX7" fmla="*/ 1344175 w 1629396"/>
                  <a:gd name="connsiteY7" fmla="*/ 847725 h 1999321"/>
                  <a:gd name="connsiteX8" fmla="*/ 941584 w 1629396"/>
                  <a:gd name="connsiteY8" fmla="*/ 729614 h 1999321"/>
                  <a:gd name="connsiteX9" fmla="*/ 857764 w 1629396"/>
                  <a:gd name="connsiteY9" fmla="*/ 641984 h 1999321"/>
                  <a:gd name="connsiteX10" fmla="*/ 789184 w 1629396"/>
                  <a:gd name="connsiteY10" fmla="*/ 941069 h 1999321"/>
                  <a:gd name="connsiteX11" fmla="*/ 1052074 w 1629396"/>
                  <a:gd name="connsiteY11" fmla="*/ 1383029 h 1999321"/>
                  <a:gd name="connsiteX12" fmla="*/ 1017784 w 1629396"/>
                  <a:gd name="connsiteY12" fmla="*/ 1522094 h 1999321"/>
                  <a:gd name="connsiteX13" fmla="*/ 646309 w 1629396"/>
                  <a:gd name="connsiteY13" fmla="*/ 1979293 h 1999321"/>
                  <a:gd name="connsiteX14" fmla="*/ 471049 w 1629396"/>
                  <a:gd name="connsiteY14" fmla="*/ 1813558 h 1999321"/>
                  <a:gd name="connsiteX15" fmla="*/ 785374 w 1629396"/>
                  <a:gd name="connsiteY15" fmla="*/ 1423033 h 1999321"/>
                  <a:gd name="connsiteX16" fmla="*/ 606304 w 1629396"/>
                  <a:gd name="connsiteY16" fmla="*/ 1108708 h 1999321"/>
                  <a:gd name="connsiteX17" fmla="*/ 520579 w 1629396"/>
                  <a:gd name="connsiteY17" fmla="*/ 1095373 h 1999321"/>
                  <a:gd name="connsiteX18" fmla="*/ 592969 w 1629396"/>
                  <a:gd name="connsiteY18" fmla="*/ 1384933 h 1999321"/>
                  <a:gd name="connsiteX19" fmla="*/ 591064 w 1629396"/>
                  <a:gd name="connsiteY19" fmla="*/ 1470658 h 1999321"/>
                  <a:gd name="connsiteX20" fmla="*/ 194824 w 1629396"/>
                  <a:gd name="connsiteY20" fmla="*/ 1967863 h 1999321"/>
                  <a:gd name="connsiteX21" fmla="*/ 27184 w 1629396"/>
                  <a:gd name="connsiteY21" fmla="*/ 1794508 h 1999321"/>
                  <a:gd name="connsiteX22" fmla="*/ 283090 w 1629396"/>
                  <a:gd name="connsiteY22" fmla="*/ 763905 h 1999321"/>
                  <a:gd name="connsiteX23" fmla="*/ 437395 w 1629396"/>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442869 w 1634870"/>
                  <a:gd name="connsiteY23"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86023 w 1634870"/>
                  <a:gd name="connsiteY23" fmla="*/ 76961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288564 w 1634870"/>
                  <a:gd name="connsiteY22" fmla="*/ 76390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95548 w 1634870"/>
                  <a:gd name="connsiteY23" fmla="*/ 739138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 name="connsiteX0" fmla="*/ 442869 w 1634870"/>
                  <a:gd name="connsiteY0" fmla="*/ 97155 h 1999321"/>
                  <a:gd name="connsiteX1" fmla="*/ 541293 w 1634870"/>
                  <a:gd name="connsiteY1" fmla="*/ 0 h 1999321"/>
                  <a:gd name="connsiteX2" fmla="*/ 911499 w 1634870"/>
                  <a:gd name="connsiteY2" fmla="*/ 83820 h 1999321"/>
                  <a:gd name="connsiteX3" fmla="*/ 955314 w 1634870"/>
                  <a:gd name="connsiteY3" fmla="*/ 230505 h 1999321"/>
                  <a:gd name="connsiteX4" fmla="*/ 1211854 w 1634870"/>
                  <a:gd name="connsiteY4" fmla="*/ 527685 h 1999321"/>
                  <a:gd name="connsiteX5" fmla="*/ 1579519 w 1634870"/>
                  <a:gd name="connsiteY5" fmla="*/ 634365 h 1999321"/>
                  <a:gd name="connsiteX6" fmla="*/ 1423309 w 1634870"/>
                  <a:gd name="connsiteY6" fmla="*/ 840105 h 1999321"/>
                  <a:gd name="connsiteX7" fmla="*/ 1349649 w 1634870"/>
                  <a:gd name="connsiteY7" fmla="*/ 847725 h 1999321"/>
                  <a:gd name="connsiteX8" fmla="*/ 947058 w 1634870"/>
                  <a:gd name="connsiteY8" fmla="*/ 729614 h 1999321"/>
                  <a:gd name="connsiteX9" fmla="*/ 863238 w 1634870"/>
                  <a:gd name="connsiteY9" fmla="*/ 641984 h 1999321"/>
                  <a:gd name="connsiteX10" fmla="*/ 794658 w 1634870"/>
                  <a:gd name="connsiteY10" fmla="*/ 941069 h 1999321"/>
                  <a:gd name="connsiteX11" fmla="*/ 1057548 w 1634870"/>
                  <a:gd name="connsiteY11" fmla="*/ 1383029 h 1999321"/>
                  <a:gd name="connsiteX12" fmla="*/ 1023258 w 1634870"/>
                  <a:gd name="connsiteY12" fmla="*/ 1522094 h 1999321"/>
                  <a:gd name="connsiteX13" fmla="*/ 651783 w 1634870"/>
                  <a:gd name="connsiteY13" fmla="*/ 1979293 h 1999321"/>
                  <a:gd name="connsiteX14" fmla="*/ 476523 w 1634870"/>
                  <a:gd name="connsiteY14" fmla="*/ 1813558 h 1999321"/>
                  <a:gd name="connsiteX15" fmla="*/ 790848 w 1634870"/>
                  <a:gd name="connsiteY15" fmla="*/ 1423033 h 1999321"/>
                  <a:gd name="connsiteX16" fmla="*/ 611778 w 1634870"/>
                  <a:gd name="connsiteY16" fmla="*/ 1108708 h 1999321"/>
                  <a:gd name="connsiteX17" fmla="*/ 526053 w 1634870"/>
                  <a:gd name="connsiteY17" fmla="*/ 1095373 h 1999321"/>
                  <a:gd name="connsiteX18" fmla="*/ 598443 w 1634870"/>
                  <a:gd name="connsiteY18" fmla="*/ 1384933 h 1999321"/>
                  <a:gd name="connsiteX19" fmla="*/ 596538 w 1634870"/>
                  <a:gd name="connsiteY19" fmla="*/ 1470658 h 1999321"/>
                  <a:gd name="connsiteX20" fmla="*/ 200298 w 1634870"/>
                  <a:gd name="connsiteY20" fmla="*/ 1967863 h 1999321"/>
                  <a:gd name="connsiteX21" fmla="*/ 32658 w 1634870"/>
                  <a:gd name="connsiteY21" fmla="*/ 1794508 h 1999321"/>
                  <a:gd name="connsiteX22" fmla="*/ 345714 w 1634870"/>
                  <a:gd name="connsiteY22" fmla="*/ 1396365 h 1999321"/>
                  <a:gd name="connsiteX23" fmla="*/ 238398 w 1634870"/>
                  <a:gd name="connsiteY23" fmla="*/ 1000123 h 1999321"/>
                  <a:gd name="connsiteX24" fmla="*/ 442869 w 1634870"/>
                  <a:gd name="connsiteY24" fmla="*/ 97155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4870" h="1999321">
                    <a:moveTo>
                      <a:pt x="442869" y="97155"/>
                    </a:moveTo>
                    <a:cubicBezTo>
                      <a:pt x="460437" y="15240"/>
                      <a:pt x="495150" y="3810"/>
                      <a:pt x="541293" y="0"/>
                    </a:cubicBezTo>
                    <a:lnTo>
                      <a:pt x="911499" y="83820"/>
                    </a:lnTo>
                    <a:cubicBezTo>
                      <a:pt x="992779" y="114300"/>
                      <a:pt x="969284" y="201930"/>
                      <a:pt x="955314" y="230505"/>
                    </a:cubicBezTo>
                    <a:lnTo>
                      <a:pt x="1211854" y="527685"/>
                    </a:lnTo>
                    <a:cubicBezTo>
                      <a:pt x="1338219" y="561340"/>
                      <a:pt x="1456964" y="598805"/>
                      <a:pt x="1579519" y="634365"/>
                    </a:cubicBezTo>
                    <a:cubicBezTo>
                      <a:pt x="1686834" y="706120"/>
                      <a:pt x="1639844" y="913130"/>
                      <a:pt x="1423309" y="840105"/>
                    </a:cubicBezTo>
                    <a:lnTo>
                      <a:pt x="1349649" y="847725"/>
                    </a:lnTo>
                    <a:lnTo>
                      <a:pt x="947058" y="729614"/>
                    </a:lnTo>
                    <a:lnTo>
                      <a:pt x="863238" y="641984"/>
                    </a:lnTo>
                    <a:lnTo>
                      <a:pt x="794658" y="941069"/>
                    </a:lnTo>
                    <a:lnTo>
                      <a:pt x="1057548" y="1383029"/>
                    </a:lnTo>
                    <a:cubicBezTo>
                      <a:pt x="1072788" y="1442719"/>
                      <a:pt x="1057548" y="1483359"/>
                      <a:pt x="1023258" y="1522094"/>
                    </a:cubicBezTo>
                    <a:lnTo>
                      <a:pt x="651783" y="1979293"/>
                    </a:lnTo>
                    <a:cubicBezTo>
                      <a:pt x="505733" y="2055493"/>
                      <a:pt x="416833" y="1895473"/>
                      <a:pt x="476523" y="1813558"/>
                    </a:cubicBezTo>
                    <a:lnTo>
                      <a:pt x="790848" y="1423033"/>
                    </a:lnTo>
                    <a:lnTo>
                      <a:pt x="611778" y="1108708"/>
                    </a:lnTo>
                    <a:lnTo>
                      <a:pt x="526053" y="1095373"/>
                    </a:lnTo>
                    <a:lnTo>
                      <a:pt x="598443" y="1384933"/>
                    </a:lnTo>
                    <a:cubicBezTo>
                      <a:pt x="613048" y="1413508"/>
                      <a:pt x="608603" y="1443988"/>
                      <a:pt x="596538" y="1470658"/>
                    </a:cubicBezTo>
                    <a:lnTo>
                      <a:pt x="200298" y="1967863"/>
                    </a:lnTo>
                    <a:cubicBezTo>
                      <a:pt x="72028" y="2056763"/>
                      <a:pt x="-63862" y="1905633"/>
                      <a:pt x="32658" y="1794508"/>
                    </a:cubicBezTo>
                    <a:lnTo>
                      <a:pt x="345714" y="1396365"/>
                    </a:lnTo>
                    <a:cubicBezTo>
                      <a:pt x="309942" y="1264284"/>
                      <a:pt x="257025" y="1109344"/>
                      <a:pt x="238398" y="1000123"/>
                    </a:cubicBezTo>
                    <a:cubicBezTo>
                      <a:pt x="270360" y="712469"/>
                      <a:pt x="376617" y="400049"/>
                      <a:pt x="442869" y="97155"/>
                    </a:cubicBezTo>
                    <a:close/>
                  </a:path>
                </a:pathLst>
              </a:custGeom>
              <a:grpFill/>
              <a:ln w="12700" cap="flat" cmpd="sng" algn="ctr">
                <a:noFill/>
                <a:prstDash val="solid"/>
                <a:miter lim="800000"/>
              </a:ln>
              <a:effectLst/>
            </p:spPr>
            <p:txBody>
              <a:bodyPr anchor="ctr"/>
              <a:lstStyle/>
              <a:p>
                <a:pPr algn="ctr" defTabSz="685966">
                  <a:defRPr/>
                </a:pPr>
                <a:endParaRPr lang="en-US" sz="1351" kern="0">
                  <a:solidFill>
                    <a:prstClr val="white"/>
                  </a:solidFill>
                  <a:latin typeface="Arial" panose="020B0604020202020204" pitchFamily="34" charset="0"/>
                  <a:cs typeface="Arial" panose="020B0604020202020204" pitchFamily="34" charset="0"/>
                </a:endParaRPr>
              </a:p>
            </p:txBody>
          </p:sp>
        </p:grpSp>
        <p:sp>
          <p:nvSpPr>
            <p:cNvPr id="236" name="Freeform 235">
              <a:extLst>
                <a:ext uri="{FF2B5EF4-FFF2-40B4-BE49-F238E27FC236}">
                  <a16:creationId xmlns:a16="http://schemas.microsoft.com/office/drawing/2014/main" id="{0CE48008-89BF-B028-9294-8CA03A80B6E0}"/>
                </a:ext>
              </a:extLst>
            </p:cNvPr>
            <p:cNvSpPr/>
            <p:nvPr/>
          </p:nvSpPr>
          <p:spPr>
            <a:xfrm flipH="1">
              <a:off x="5832302" y="4807183"/>
              <a:ext cx="1042035" cy="1043210"/>
            </a:xfrm>
            <a:custGeom>
              <a:avLst/>
              <a:gdLst>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19475 w 1542756"/>
                <a:gd name="connsiteY22" fmla="*/ 1459189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3037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5431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98836 w 1542756"/>
                <a:gd name="connsiteY16" fmla="*/ 1543391 h 1543391"/>
                <a:gd name="connsiteX17" fmla="*/ 677999 w 1542756"/>
                <a:gd name="connsiteY17" fmla="*/ 1527864 h 1543391"/>
                <a:gd name="connsiteX18" fmla="*/ 687979 w 1542756"/>
                <a:gd name="connsiteY18" fmla="*/ 1459189 h 1543391"/>
                <a:gd name="connsiteX19" fmla="*/ 754417 w 1542756"/>
                <a:gd name="connsiteY19" fmla="*/ 1347735 h 1543391"/>
                <a:gd name="connsiteX20" fmla="*/ 603727 w 1542756"/>
                <a:gd name="connsiteY20" fmla="*/ 1213325 h 1543391"/>
                <a:gd name="connsiteX21" fmla="*/ 457825 w 1542756"/>
                <a:gd name="connsiteY21" fmla="*/ 1347735 h 1543391"/>
                <a:gd name="connsiteX22" fmla="*/ 522614 w 1542756"/>
                <a:gd name="connsiteY22" fmla="*/ 1456051 h 1543391"/>
                <a:gd name="connsiteX23" fmla="*/ 530889 w 1542756"/>
                <a:gd name="connsiteY23" fmla="*/ 1529038 h 1543391"/>
                <a:gd name="connsiteX24" fmla="*/ 510900 w 1542756"/>
                <a:gd name="connsiteY24" fmla="*/ 1543391 h 1543391"/>
                <a:gd name="connsiteX25" fmla="*/ 0 w 1542756"/>
                <a:gd name="connsiteY25" fmla="*/ 1543391 h 1543391"/>
                <a:gd name="connsiteX26" fmla="*/ 0 w 1542756"/>
                <a:gd name="connsiteY26" fmla="*/ 1030456 h 1543391"/>
                <a:gd name="connsiteX27" fmla="*/ 14829 w 1542756"/>
                <a:gd name="connsiteY27" fmla="*/ 1009804 h 1543391"/>
                <a:gd name="connsiteX28" fmla="*/ 84678 w 1542756"/>
                <a:gd name="connsiteY28" fmla="*/ 1021218 h 1543391"/>
                <a:gd name="connsiteX29" fmla="*/ 196131 w 1542756"/>
                <a:gd name="connsiteY29" fmla="*/ 1087656 h 1543391"/>
                <a:gd name="connsiteX30" fmla="*/ 330541 w 1542756"/>
                <a:gd name="connsiteY30" fmla="*/ 936966 h 1543391"/>
                <a:gd name="connsiteX31" fmla="*/ 196131 w 1542756"/>
                <a:gd name="connsiteY31" fmla="*/ 786276 h 1543391"/>
                <a:gd name="connsiteX32" fmla="*/ 84678 w 1542756"/>
                <a:gd name="connsiteY32" fmla="*/ 852714 h 1543391"/>
                <a:gd name="connsiteX33" fmla="*/ 16002 w 1542756"/>
                <a:gd name="connsiteY33" fmla="*/ 862694 h 1543391"/>
                <a:gd name="connsiteX34" fmla="*/ 0 w 1542756"/>
                <a:gd name="connsiteY34" fmla="*/ 841219 h 1543391"/>
                <a:gd name="connsiteX35" fmla="*/ 0 w 1542756"/>
                <a:gd name="connsiteY35" fmla="*/ 330541 h 1543391"/>
                <a:gd name="connsiteX36" fmla="*/ 510238 w 1542756"/>
                <a:gd name="connsiteY36" fmla="*/ 330541 h 1543391"/>
                <a:gd name="connsiteX37" fmla="*/ 530889 w 1542756"/>
                <a:gd name="connsiteY37" fmla="*/ 315713 h 1543391"/>
                <a:gd name="connsiteX38" fmla="*/ 519475 w 1542756"/>
                <a:gd name="connsiteY38" fmla="*/ 245864 h 1543391"/>
                <a:gd name="connsiteX39" fmla="*/ 453037 w 1542756"/>
                <a:gd name="connsiteY39" fmla="*/ 134410 h 1543391"/>
                <a:gd name="connsiteX40" fmla="*/ 603727 w 1542756"/>
                <a:gd name="connsiteY40"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77999 w 1542756"/>
                <a:gd name="connsiteY16" fmla="*/ 1527864 h 1543391"/>
                <a:gd name="connsiteX17" fmla="*/ 687979 w 1542756"/>
                <a:gd name="connsiteY17" fmla="*/ 1459189 h 1543391"/>
                <a:gd name="connsiteX18" fmla="*/ 754417 w 1542756"/>
                <a:gd name="connsiteY18" fmla="*/ 1347735 h 1543391"/>
                <a:gd name="connsiteX19" fmla="*/ 603727 w 1542756"/>
                <a:gd name="connsiteY19" fmla="*/ 1213325 h 1543391"/>
                <a:gd name="connsiteX20" fmla="*/ 457825 w 1542756"/>
                <a:gd name="connsiteY20" fmla="*/ 1347735 h 1543391"/>
                <a:gd name="connsiteX21" fmla="*/ 522614 w 1542756"/>
                <a:gd name="connsiteY21" fmla="*/ 1456051 h 1543391"/>
                <a:gd name="connsiteX22" fmla="*/ 530889 w 1542756"/>
                <a:gd name="connsiteY22" fmla="*/ 1529038 h 1543391"/>
                <a:gd name="connsiteX23" fmla="*/ 510900 w 1542756"/>
                <a:gd name="connsiteY23" fmla="*/ 1543391 h 1543391"/>
                <a:gd name="connsiteX24" fmla="*/ 0 w 1542756"/>
                <a:gd name="connsiteY24" fmla="*/ 1543391 h 1543391"/>
                <a:gd name="connsiteX25" fmla="*/ 0 w 1542756"/>
                <a:gd name="connsiteY25" fmla="*/ 1030456 h 1543391"/>
                <a:gd name="connsiteX26" fmla="*/ 14829 w 1542756"/>
                <a:gd name="connsiteY26" fmla="*/ 1009804 h 1543391"/>
                <a:gd name="connsiteX27" fmla="*/ 84678 w 1542756"/>
                <a:gd name="connsiteY27" fmla="*/ 1021218 h 1543391"/>
                <a:gd name="connsiteX28" fmla="*/ 196131 w 1542756"/>
                <a:gd name="connsiteY28" fmla="*/ 1087656 h 1543391"/>
                <a:gd name="connsiteX29" fmla="*/ 330541 w 1542756"/>
                <a:gd name="connsiteY29" fmla="*/ 936966 h 1543391"/>
                <a:gd name="connsiteX30" fmla="*/ 196131 w 1542756"/>
                <a:gd name="connsiteY30" fmla="*/ 786276 h 1543391"/>
                <a:gd name="connsiteX31" fmla="*/ 84678 w 1542756"/>
                <a:gd name="connsiteY31" fmla="*/ 852714 h 1543391"/>
                <a:gd name="connsiteX32" fmla="*/ 16002 w 1542756"/>
                <a:gd name="connsiteY32" fmla="*/ 862694 h 1543391"/>
                <a:gd name="connsiteX33" fmla="*/ 0 w 1542756"/>
                <a:gd name="connsiteY33" fmla="*/ 841219 h 1543391"/>
                <a:gd name="connsiteX34" fmla="*/ 0 w 1542756"/>
                <a:gd name="connsiteY34" fmla="*/ 330541 h 1543391"/>
                <a:gd name="connsiteX35" fmla="*/ 510238 w 1542756"/>
                <a:gd name="connsiteY35" fmla="*/ 330541 h 1543391"/>
                <a:gd name="connsiteX36" fmla="*/ 530889 w 1542756"/>
                <a:gd name="connsiteY36" fmla="*/ 315713 h 1543391"/>
                <a:gd name="connsiteX37" fmla="*/ 519475 w 1542756"/>
                <a:gd name="connsiteY37" fmla="*/ 245864 h 1543391"/>
                <a:gd name="connsiteX38" fmla="*/ 453037 w 1542756"/>
                <a:gd name="connsiteY38" fmla="*/ 134410 h 1543391"/>
                <a:gd name="connsiteX39" fmla="*/ 603727 w 1542756"/>
                <a:gd name="connsiteY39"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87979 w 1542756"/>
                <a:gd name="connsiteY16" fmla="*/ 1459189 h 1543391"/>
                <a:gd name="connsiteX17" fmla="*/ 754417 w 1542756"/>
                <a:gd name="connsiteY17" fmla="*/ 1347735 h 1543391"/>
                <a:gd name="connsiteX18" fmla="*/ 603727 w 1542756"/>
                <a:gd name="connsiteY18" fmla="*/ 1213325 h 1543391"/>
                <a:gd name="connsiteX19" fmla="*/ 457825 w 1542756"/>
                <a:gd name="connsiteY19" fmla="*/ 1347735 h 1543391"/>
                <a:gd name="connsiteX20" fmla="*/ 522614 w 1542756"/>
                <a:gd name="connsiteY20" fmla="*/ 1456051 h 1543391"/>
                <a:gd name="connsiteX21" fmla="*/ 530889 w 1542756"/>
                <a:gd name="connsiteY21" fmla="*/ 1529038 h 1543391"/>
                <a:gd name="connsiteX22" fmla="*/ 510900 w 1542756"/>
                <a:gd name="connsiteY22" fmla="*/ 1543391 h 1543391"/>
                <a:gd name="connsiteX23" fmla="*/ 0 w 1542756"/>
                <a:gd name="connsiteY23" fmla="*/ 1543391 h 1543391"/>
                <a:gd name="connsiteX24" fmla="*/ 0 w 1542756"/>
                <a:gd name="connsiteY24" fmla="*/ 1030456 h 1543391"/>
                <a:gd name="connsiteX25" fmla="*/ 14829 w 1542756"/>
                <a:gd name="connsiteY25" fmla="*/ 1009804 h 1543391"/>
                <a:gd name="connsiteX26" fmla="*/ 84678 w 1542756"/>
                <a:gd name="connsiteY26" fmla="*/ 1021218 h 1543391"/>
                <a:gd name="connsiteX27" fmla="*/ 196131 w 1542756"/>
                <a:gd name="connsiteY27" fmla="*/ 1087656 h 1543391"/>
                <a:gd name="connsiteX28" fmla="*/ 330541 w 1542756"/>
                <a:gd name="connsiteY28" fmla="*/ 936966 h 1543391"/>
                <a:gd name="connsiteX29" fmla="*/ 196131 w 1542756"/>
                <a:gd name="connsiteY29" fmla="*/ 786276 h 1543391"/>
                <a:gd name="connsiteX30" fmla="*/ 84678 w 1542756"/>
                <a:gd name="connsiteY30" fmla="*/ 852714 h 1543391"/>
                <a:gd name="connsiteX31" fmla="*/ 16002 w 1542756"/>
                <a:gd name="connsiteY31" fmla="*/ 862694 h 1543391"/>
                <a:gd name="connsiteX32" fmla="*/ 0 w 1542756"/>
                <a:gd name="connsiteY32" fmla="*/ 841219 h 1543391"/>
                <a:gd name="connsiteX33" fmla="*/ 0 w 1542756"/>
                <a:gd name="connsiteY33" fmla="*/ 330541 h 1543391"/>
                <a:gd name="connsiteX34" fmla="*/ 510238 w 1542756"/>
                <a:gd name="connsiteY34" fmla="*/ 330541 h 1543391"/>
                <a:gd name="connsiteX35" fmla="*/ 530889 w 1542756"/>
                <a:gd name="connsiteY35" fmla="*/ 315713 h 1543391"/>
                <a:gd name="connsiteX36" fmla="*/ 519475 w 1542756"/>
                <a:gd name="connsiteY36" fmla="*/ 245864 h 1543391"/>
                <a:gd name="connsiteX37" fmla="*/ 453037 w 1542756"/>
                <a:gd name="connsiteY37" fmla="*/ 134410 h 1543391"/>
                <a:gd name="connsiteX38" fmla="*/ 603727 w 1542756"/>
                <a:gd name="connsiteY38"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754417 w 1542756"/>
                <a:gd name="connsiteY16" fmla="*/ 1347735 h 1543391"/>
                <a:gd name="connsiteX17" fmla="*/ 603727 w 1542756"/>
                <a:gd name="connsiteY17" fmla="*/ 1213325 h 1543391"/>
                <a:gd name="connsiteX18" fmla="*/ 457825 w 1542756"/>
                <a:gd name="connsiteY18" fmla="*/ 1347735 h 1543391"/>
                <a:gd name="connsiteX19" fmla="*/ 522614 w 1542756"/>
                <a:gd name="connsiteY19" fmla="*/ 1456051 h 1543391"/>
                <a:gd name="connsiteX20" fmla="*/ 530889 w 1542756"/>
                <a:gd name="connsiteY20" fmla="*/ 1529038 h 1543391"/>
                <a:gd name="connsiteX21" fmla="*/ 510900 w 1542756"/>
                <a:gd name="connsiteY21" fmla="*/ 1543391 h 1543391"/>
                <a:gd name="connsiteX22" fmla="*/ 0 w 1542756"/>
                <a:gd name="connsiteY22" fmla="*/ 1543391 h 1543391"/>
                <a:gd name="connsiteX23" fmla="*/ 0 w 1542756"/>
                <a:gd name="connsiteY23" fmla="*/ 1030456 h 1543391"/>
                <a:gd name="connsiteX24" fmla="*/ 14829 w 1542756"/>
                <a:gd name="connsiteY24" fmla="*/ 1009804 h 1543391"/>
                <a:gd name="connsiteX25" fmla="*/ 84678 w 1542756"/>
                <a:gd name="connsiteY25" fmla="*/ 1021218 h 1543391"/>
                <a:gd name="connsiteX26" fmla="*/ 196131 w 1542756"/>
                <a:gd name="connsiteY26" fmla="*/ 1087656 h 1543391"/>
                <a:gd name="connsiteX27" fmla="*/ 330541 w 1542756"/>
                <a:gd name="connsiteY27" fmla="*/ 936966 h 1543391"/>
                <a:gd name="connsiteX28" fmla="*/ 196131 w 1542756"/>
                <a:gd name="connsiteY28" fmla="*/ 786276 h 1543391"/>
                <a:gd name="connsiteX29" fmla="*/ 84678 w 1542756"/>
                <a:gd name="connsiteY29" fmla="*/ 852714 h 1543391"/>
                <a:gd name="connsiteX30" fmla="*/ 16002 w 1542756"/>
                <a:gd name="connsiteY30" fmla="*/ 862694 h 1543391"/>
                <a:gd name="connsiteX31" fmla="*/ 0 w 1542756"/>
                <a:gd name="connsiteY31" fmla="*/ 841219 h 1543391"/>
                <a:gd name="connsiteX32" fmla="*/ 0 w 1542756"/>
                <a:gd name="connsiteY32" fmla="*/ 330541 h 1543391"/>
                <a:gd name="connsiteX33" fmla="*/ 510238 w 1542756"/>
                <a:gd name="connsiteY33" fmla="*/ 330541 h 1543391"/>
                <a:gd name="connsiteX34" fmla="*/ 530889 w 1542756"/>
                <a:gd name="connsiteY34" fmla="*/ 315713 h 1543391"/>
                <a:gd name="connsiteX35" fmla="*/ 519475 w 1542756"/>
                <a:gd name="connsiteY35" fmla="*/ 245864 h 1543391"/>
                <a:gd name="connsiteX36" fmla="*/ 453037 w 1542756"/>
                <a:gd name="connsiteY36" fmla="*/ 134410 h 1543391"/>
                <a:gd name="connsiteX37" fmla="*/ 603727 w 1542756"/>
                <a:gd name="connsiteY37"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603727 w 1542756"/>
                <a:gd name="connsiteY16" fmla="*/ 1213325 h 1543391"/>
                <a:gd name="connsiteX17" fmla="*/ 457825 w 1542756"/>
                <a:gd name="connsiteY17" fmla="*/ 1347735 h 1543391"/>
                <a:gd name="connsiteX18" fmla="*/ 522614 w 1542756"/>
                <a:gd name="connsiteY18" fmla="*/ 1456051 h 1543391"/>
                <a:gd name="connsiteX19" fmla="*/ 530889 w 1542756"/>
                <a:gd name="connsiteY19" fmla="*/ 1529038 h 1543391"/>
                <a:gd name="connsiteX20" fmla="*/ 510900 w 1542756"/>
                <a:gd name="connsiteY20" fmla="*/ 1543391 h 1543391"/>
                <a:gd name="connsiteX21" fmla="*/ 0 w 1542756"/>
                <a:gd name="connsiteY21" fmla="*/ 1543391 h 1543391"/>
                <a:gd name="connsiteX22" fmla="*/ 0 w 1542756"/>
                <a:gd name="connsiteY22" fmla="*/ 1030456 h 1543391"/>
                <a:gd name="connsiteX23" fmla="*/ 14829 w 1542756"/>
                <a:gd name="connsiteY23" fmla="*/ 1009804 h 1543391"/>
                <a:gd name="connsiteX24" fmla="*/ 84678 w 1542756"/>
                <a:gd name="connsiteY24" fmla="*/ 1021218 h 1543391"/>
                <a:gd name="connsiteX25" fmla="*/ 196131 w 1542756"/>
                <a:gd name="connsiteY25" fmla="*/ 1087656 h 1543391"/>
                <a:gd name="connsiteX26" fmla="*/ 330541 w 1542756"/>
                <a:gd name="connsiteY26" fmla="*/ 936966 h 1543391"/>
                <a:gd name="connsiteX27" fmla="*/ 196131 w 1542756"/>
                <a:gd name="connsiteY27" fmla="*/ 786276 h 1543391"/>
                <a:gd name="connsiteX28" fmla="*/ 84678 w 1542756"/>
                <a:gd name="connsiteY28" fmla="*/ 852714 h 1543391"/>
                <a:gd name="connsiteX29" fmla="*/ 16002 w 1542756"/>
                <a:gd name="connsiteY29" fmla="*/ 862694 h 1543391"/>
                <a:gd name="connsiteX30" fmla="*/ 0 w 1542756"/>
                <a:gd name="connsiteY30" fmla="*/ 841219 h 1543391"/>
                <a:gd name="connsiteX31" fmla="*/ 0 w 1542756"/>
                <a:gd name="connsiteY31" fmla="*/ 330541 h 1543391"/>
                <a:gd name="connsiteX32" fmla="*/ 510238 w 1542756"/>
                <a:gd name="connsiteY32" fmla="*/ 330541 h 1543391"/>
                <a:gd name="connsiteX33" fmla="*/ 530889 w 1542756"/>
                <a:gd name="connsiteY33" fmla="*/ 315713 h 1543391"/>
                <a:gd name="connsiteX34" fmla="*/ 519475 w 1542756"/>
                <a:gd name="connsiteY34" fmla="*/ 245864 h 1543391"/>
                <a:gd name="connsiteX35" fmla="*/ 453037 w 1542756"/>
                <a:gd name="connsiteY35" fmla="*/ 134410 h 1543391"/>
                <a:gd name="connsiteX36" fmla="*/ 603727 w 1542756"/>
                <a:gd name="connsiteY36"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457825 w 1542756"/>
                <a:gd name="connsiteY16" fmla="*/ 1347735 h 1543391"/>
                <a:gd name="connsiteX17" fmla="*/ 522614 w 1542756"/>
                <a:gd name="connsiteY17" fmla="*/ 1456051 h 1543391"/>
                <a:gd name="connsiteX18" fmla="*/ 530889 w 1542756"/>
                <a:gd name="connsiteY18" fmla="*/ 1529038 h 1543391"/>
                <a:gd name="connsiteX19" fmla="*/ 510900 w 1542756"/>
                <a:gd name="connsiteY19" fmla="*/ 1543391 h 1543391"/>
                <a:gd name="connsiteX20" fmla="*/ 0 w 1542756"/>
                <a:gd name="connsiteY20" fmla="*/ 1543391 h 1543391"/>
                <a:gd name="connsiteX21" fmla="*/ 0 w 1542756"/>
                <a:gd name="connsiteY21" fmla="*/ 1030456 h 1543391"/>
                <a:gd name="connsiteX22" fmla="*/ 14829 w 1542756"/>
                <a:gd name="connsiteY22" fmla="*/ 1009804 h 1543391"/>
                <a:gd name="connsiteX23" fmla="*/ 84678 w 1542756"/>
                <a:gd name="connsiteY23" fmla="*/ 1021218 h 1543391"/>
                <a:gd name="connsiteX24" fmla="*/ 196131 w 1542756"/>
                <a:gd name="connsiteY24" fmla="*/ 1087656 h 1543391"/>
                <a:gd name="connsiteX25" fmla="*/ 330541 w 1542756"/>
                <a:gd name="connsiteY25" fmla="*/ 936966 h 1543391"/>
                <a:gd name="connsiteX26" fmla="*/ 196131 w 1542756"/>
                <a:gd name="connsiteY26" fmla="*/ 786276 h 1543391"/>
                <a:gd name="connsiteX27" fmla="*/ 84678 w 1542756"/>
                <a:gd name="connsiteY27" fmla="*/ 852714 h 1543391"/>
                <a:gd name="connsiteX28" fmla="*/ 16002 w 1542756"/>
                <a:gd name="connsiteY28" fmla="*/ 862694 h 1543391"/>
                <a:gd name="connsiteX29" fmla="*/ 0 w 1542756"/>
                <a:gd name="connsiteY29" fmla="*/ 841219 h 1543391"/>
                <a:gd name="connsiteX30" fmla="*/ 0 w 1542756"/>
                <a:gd name="connsiteY30" fmla="*/ 330541 h 1543391"/>
                <a:gd name="connsiteX31" fmla="*/ 510238 w 1542756"/>
                <a:gd name="connsiteY31" fmla="*/ 330541 h 1543391"/>
                <a:gd name="connsiteX32" fmla="*/ 530889 w 1542756"/>
                <a:gd name="connsiteY32" fmla="*/ 315713 h 1543391"/>
                <a:gd name="connsiteX33" fmla="*/ 519475 w 1542756"/>
                <a:gd name="connsiteY33" fmla="*/ 245864 h 1543391"/>
                <a:gd name="connsiteX34" fmla="*/ 453037 w 1542756"/>
                <a:gd name="connsiteY34" fmla="*/ 134410 h 1543391"/>
                <a:gd name="connsiteX35" fmla="*/ 603727 w 1542756"/>
                <a:gd name="connsiteY35"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22614 w 1542756"/>
                <a:gd name="connsiteY16" fmla="*/ 1456051 h 1543391"/>
                <a:gd name="connsiteX17" fmla="*/ 530889 w 1542756"/>
                <a:gd name="connsiteY17" fmla="*/ 1529038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4678 w 1542756"/>
                <a:gd name="connsiteY22" fmla="*/ 1021218 h 1543391"/>
                <a:gd name="connsiteX23" fmla="*/ 196131 w 1542756"/>
                <a:gd name="connsiteY23" fmla="*/ 1087656 h 1543391"/>
                <a:gd name="connsiteX24" fmla="*/ 330541 w 1542756"/>
                <a:gd name="connsiteY24" fmla="*/ 936966 h 1543391"/>
                <a:gd name="connsiteX25" fmla="*/ 196131 w 1542756"/>
                <a:gd name="connsiteY25" fmla="*/ 786276 h 1543391"/>
                <a:gd name="connsiteX26" fmla="*/ 84678 w 1542756"/>
                <a:gd name="connsiteY26" fmla="*/ 852714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510900 w 1542756"/>
                <a:gd name="connsiteY17" fmla="*/ 1543391 h 1543391"/>
                <a:gd name="connsiteX18" fmla="*/ 0 w 1542756"/>
                <a:gd name="connsiteY18" fmla="*/ 1543391 h 1543391"/>
                <a:gd name="connsiteX19" fmla="*/ 0 w 1542756"/>
                <a:gd name="connsiteY19" fmla="*/ 1030456 h 1543391"/>
                <a:gd name="connsiteX20" fmla="*/ 14829 w 1542756"/>
                <a:gd name="connsiteY20" fmla="*/ 1009804 h 1543391"/>
                <a:gd name="connsiteX21" fmla="*/ 84678 w 1542756"/>
                <a:gd name="connsiteY21" fmla="*/ 1021218 h 1543391"/>
                <a:gd name="connsiteX22" fmla="*/ 196131 w 1542756"/>
                <a:gd name="connsiteY22" fmla="*/ 1087656 h 1543391"/>
                <a:gd name="connsiteX23" fmla="*/ 330541 w 1542756"/>
                <a:gd name="connsiteY23" fmla="*/ 936966 h 1543391"/>
                <a:gd name="connsiteX24" fmla="*/ 196131 w 1542756"/>
                <a:gd name="connsiteY24" fmla="*/ 786276 h 1543391"/>
                <a:gd name="connsiteX25" fmla="*/ 84678 w 1542756"/>
                <a:gd name="connsiteY25" fmla="*/ 852714 h 1543391"/>
                <a:gd name="connsiteX26" fmla="*/ 16002 w 1542756"/>
                <a:gd name="connsiteY26" fmla="*/ 862694 h 1543391"/>
                <a:gd name="connsiteX27" fmla="*/ 0 w 1542756"/>
                <a:gd name="connsiteY27" fmla="*/ 841219 h 1543391"/>
                <a:gd name="connsiteX28" fmla="*/ 0 w 1542756"/>
                <a:gd name="connsiteY28" fmla="*/ 330541 h 1543391"/>
                <a:gd name="connsiteX29" fmla="*/ 510238 w 1542756"/>
                <a:gd name="connsiteY29" fmla="*/ 330541 h 1543391"/>
                <a:gd name="connsiteX30" fmla="*/ 530889 w 1542756"/>
                <a:gd name="connsiteY30" fmla="*/ 315713 h 1543391"/>
                <a:gd name="connsiteX31" fmla="*/ 519475 w 1542756"/>
                <a:gd name="connsiteY31" fmla="*/ 245864 h 1543391"/>
                <a:gd name="connsiteX32" fmla="*/ 453037 w 1542756"/>
                <a:gd name="connsiteY32" fmla="*/ 134410 h 1543391"/>
                <a:gd name="connsiteX33" fmla="*/ 603727 w 1542756"/>
                <a:gd name="connsiteY33"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59435 w 1542756"/>
                <a:gd name="connsiteY16" fmla="*/ 1537979 h 1543391"/>
                <a:gd name="connsiteX17" fmla="*/ 530889 w 1542756"/>
                <a:gd name="connsiteY17" fmla="*/ 1529038 h 1543391"/>
                <a:gd name="connsiteX18" fmla="*/ 510900 w 1542756"/>
                <a:gd name="connsiteY18" fmla="*/ 1543391 h 1543391"/>
                <a:gd name="connsiteX19" fmla="*/ 0 w 1542756"/>
                <a:gd name="connsiteY19" fmla="*/ 1543391 h 1543391"/>
                <a:gd name="connsiteX20" fmla="*/ 0 w 1542756"/>
                <a:gd name="connsiteY20" fmla="*/ 1030456 h 1543391"/>
                <a:gd name="connsiteX21" fmla="*/ 14829 w 1542756"/>
                <a:gd name="connsiteY21" fmla="*/ 1009804 h 1543391"/>
                <a:gd name="connsiteX22" fmla="*/ 84678 w 1542756"/>
                <a:gd name="connsiteY22" fmla="*/ 1021218 h 1543391"/>
                <a:gd name="connsiteX23" fmla="*/ 196131 w 1542756"/>
                <a:gd name="connsiteY23" fmla="*/ 1087656 h 1543391"/>
                <a:gd name="connsiteX24" fmla="*/ 330541 w 1542756"/>
                <a:gd name="connsiteY24" fmla="*/ 936966 h 1543391"/>
                <a:gd name="connsiteX25" fmla="*/ 196131 w 1542756"/>
                <a:gd name="connsiteY25" fmla="*/ 786276 h 1543391"/>
                <a:gd name="connsiteX26" fmla="*/ 84678 w 1542756"/>
                <a:gd name="connsiteY26" fmla="*/ 852714 h 1543391"/>
                <a:gd name="connsiteX27" fmla="*/ 16002 w 1542756"/>
                <a:gd name="connsiteY27" fmla="*/ 862694 h 1543391"/>
                <a:gd name="connsiteX28" fmla="*/ 0 w 1542756"/>
                <a:gd name="connsiteY28" fmla="*/ 841219 h 1543391"/>
                <a:gd name="connsiteX29" fmla="*/ 0 w 1542756"/>
                <a:gd name="connsiteY29" fmla="*/ 330541 h 1543391"/>
                <a:gd name="connsiteX30" fmla="*/ 510238 w 1542756"/>
                <a:gd name="connsiteY30" fmla="*/ 330541 h 1543391"/>
                <a:gd name="connsiteX31" fmla="*/ 530889 w 1542756"/>
                <a:gd name="connsiteY31" fmla="*/ 315713 h 1543391"/>
                <a:gd name="connsiteX32" fmla="*/ 519475 w 1542756"/>
                <a:gd name="connsiteY32" fmla="*/ 245864 h 1543391"/>
                <a:gd name="connsiteX33" fmla="*/ 453037 w 1542756"/>
                <a:gd name="connsiteY33" fmla="*/ 134410 h 1543391"/>
                <a:gd name="connsiteX34" fmla="*/ 603727 w 1542756"/>
                <a:gd name="connsiteY34"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510900 w 1542756"/>
                <a:gd name="connsiteY17" fmla="*/ 1543391 h 1543391"/>
                <a:gd name="connsiteX18" fmla="*/ 0 w 1542756"/>
                <a:gd name="connsiteY18" fmla="*/ 1543391 h 1543391"/>
                <a:gd name="connsiteX19" fmla="*/ 0 w 1542756"/>
                <a:gd name="connsiteY19" fmla="*/ 1030456 h 1543391"/>
                <a:gd name="connsiteX20" fmla="*/ 14829 w 1542756"/>
                <a:gd name="connsiteY20" fmla="*/ 1009804 h 1543391"/>
                <a:gd name="connsiteX21" fmla="*/ 84678 w 1542756"/>
                <a:gd name="connsiteY21" fmla="*/ 1021218 h 1543391"/>
                <a:gd name="connsiteX22" fmla="*/ 196131 w 1542756"/>
                <a:gd name="connsiteY22" fmla="*/ 1087656 h 1543391"/>
                <a:gd name="connsiteX23" fmla="*/ 330541 w 1542756"/>
                <a:gd name="connsiteY23" fmla="*/ 936966 h 1543391"/>
                <a:gd name="connsiteX24" fmla="*/ 196131 w 1542756"/>
                <a:gd name="connsiteY24" fmla="*/ 786276 h 1543391"/>
                <a:gd name="connsiteX25" fmla="*/ 84678 w 1542756"/>
                <a:gd name="connsiteY25" fmla="*/ 852714 h 1543391"/>
                <a:gd name="connsiteX26" fmla="*/ 16002 w 1542756"/>
                <a:gd name="connsiteY26" fmla="*/ 862694 h 1543391"/>
                <a:gd name="connsiteX27" fmla="*/ 0 w 1542756"/>
                <a:gd name="connsiteY27" fmla="*/ 841219 h 1543391"/>
                <a:gd name="connsiteX28" fmla="*/ 0 w 1542756"/>
                <a:gd name="connsiteY28" fmla="*/ 330541 h 1543391"/>
                <a:gd name="connsiteX29" fmla="*/ 510238 w 1542756"/>
                <a:gd name="connsiteY29" fmla="*/ 330541 h 1543391"/>
                <a:gd name="connsiteX30" fmla="*/ 530889 w 1542756"/>
                <a:gd name="connsiteY30" fmla="*/ 315713 h 1543391"/>
                <a:gd name="connsiteX31" fmla="*/ 519475 w 1542756"/>
                <a:gd name="connsiteY31" fmla="*/ 245864 h 1543391"/>
                <a:gd name="connsiteX32" fmla="*/ 453037 w 1542756"/>
                <a:gd name="connsiteY32" fmla="*/ 134410 h 1543391"/>
                <a:gd name="connsiteX33" fmla="*/ 603727 w 1542756"/>
                <a:gd name="connsiteY33"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530889 w 1542756"/>
                <a:gd name="connsiteY16" fmla="*/ 1529038 h 1543391"/>
                <a:gd name="connsiteX17" fmla="*/ 0 w 1542756"/>
                <a:gd name="connsiteY17" fmla="*/ 1543391 h 1543391"/>
                <a:gd name="connsiteX18" fmla="*/ 0 w 1542756"/>
                <a:gd name="connsiteY18" fmla="*/ 1030456 h 1543391"/>
                <a:gd name="connsiteX19" fmla="*/ 14829 w 1542756"/>
                <a:gd name="connsiteY19" fmla="*/ 1009804 h 1543391"/>
                <a:gd name="connsiteX20" fmla="*/ 84678 w 1542756"/>
                <a:gd name="connsiteY20" fmla="*/ 1021218 h 1543391"/>
                <a:gd name="connsiteX21" fmla="*/ 196131 w 1542756"/>
                <a:gd name="connsiteY21" fmla="*/ 1087656 h 1543391"/>
                <a:gd name="connsiteX22" fmla="*/ 330541 w 1542756"/>
                <a:gd name="connsiteY22" fmla="*/ 936966 h 1543391"/>
                <a:gd name="connsiteX23" fmla="*/ 196131 w 1542756"/>
                <a:gd name="connsiteY23" fmla="*/ 786276 h 1543391"/>
                <a:gd name="connsiteX24" fmla="*/ 84678 w 1542756"/>
                <a:gd name="connsiteY24" fmla="*/ 852714 h 1543391"/>
                <a:gd name="connsiteX25" fmla="*/ 16002 w 1542756"/>
                <a:gd name="connsiteY25" fmla="*/ 862694 h 1543391"/>
                <a:gd name="connsiteX26" fmla="*/ 0 w 1542756"/>
                <a:gd name="connsiteY26" fmla="*/ 841219 h 1543391"/>
                <a:gd name="connsiteX27" fmla="*/ 0 w 1542756"/>
                <a:gd name="connsiteY27" fmla="*/ 330541 h 1543391"/>
                <a:gd name="connsiteX28" fmla="*/ 510238 w 1542756"/>
                <a:gd name="connsiteY28" fmla="*/ 330541 h 1543391"/>
                <a:gd name="connsiteX29" fmla="*/ 530889 w 1542756"/>
                <a:gd name="connsiteY29" fmla="*/ 315713 h 1543391"/>
                <a:gd name="connsiteX30" fmla="*/ 519475 w 1542756"/>
                <a:gd name="connsiteY30" fmla="*/ 245864 h 1543391"/>
                <a:gd name="connsiteX31" fmla="*/ 453037 w 1542756"/>
                <a:gd name="connsiteY31" fmla="*/ 134410 h 1543391"/>
                <a:gd name="connsiteX32" fmla="*/ 603727 w 1542756"/>
                <a:gd name="connsiteY32" fmla="*/ 0 h 1543391"/>
                <a:gd name="connsiteX0" fmla="*/ 603727 w 1542756"/>
                <a:gd name="connsiteY0" fmla="*/ 0 h 1543391"/>
                <a:gd name="connsiteX1" fmla="*/ 754417 w 1542756"/>
                <a:gd name="connsiteY1" fmla="*/ 134410 h 1543391"/>
                <a:gd name="connsiteX2" fmla="*/ 687979 w 1542756"/>
                <a:gd name="connsiteY2" fmla="*/ 245864 h 1543391"/>
                <a:gd name="connsiteX3" fmla="*/ 677999 w 1542756"/>
                <a:gd name="connsiteY3" fmla="*/ 314539 h 1543391"/>
                <a:gd name="connsiteX4" fmla="*/ 699473 w 1542756"/>
                <a:gd name="connsiteY4" fmla="*/ 330541 h 1543391"/>
                <a:gd name="connsiteX5" fmla="*/ 1212215 w 1542756"/>
                <a:gd name="connsiteY5" fmla="*/ 330541 h 1543391"/>
                <a:gd name="connsiteX6" fmla="*/ 1212215 w 1542756"/>
                <a:gd name="connsiteY6" fmla="*/ 841219 h 1543391"/>
                <a:gd name="connsiteX7" fmla="*/ 1228217 w 1542756"/>
                <a:gd name="connsiteY7" fmla="*/ 862694 h 1543391"/>
                <a:gd name="connsiteX8" fmla="*/ 1296893 w 1542756"/>
                <a:gd name="connsiteY8" fmla="*/ 852714 h 1543391"/>
                <a:gd name="connsiteX9" fmla="*/ 1408346 w 1542756"/>
                <a:gd name="connsiteY9" fmla="*/ 786276 h 1543391"/>
                <a:gd name="connsiteX10" fmla="*/ 1542756 w 1542756"/>
                <a:gd name="connsiteY10" fmla="*/ 936966 h 1543391"/>
                <a:gd name="connsiteX11" fmla="*/ 1408346 w 1542756"/>
                <a:gd name="connsiteY11" fmla="*/ 1087656 h 1543391"/>
                <a:gd name="connsiteX12" fmla="*/ 1296893 w 1542756"/>
                <a:gd name="connsiteY12" fmla="*/ 1021218 h 1543391"/>
                <a:gd name="connsiteX13" fmla="*/ 1227044 w 1542756"/>
                <a:gd name="connsiteY13" fmla="*/ 1009804 h 1543391"/>
                <a:gd name="connsiteX14" fmla="*/ 1212215 w 1542756"/>
                <a:gd name="connsiteY14" fmla="*/ 1030456 h 1543391"/>
                <a:gd name="connsiteX15" fmla="*/ 1212215 w 1542756"/>
                <a:gd name="connsiteY15" fmla="*/ 1543391 h 1543391"/>
                <a:gd name="connsiteX16" fmla="*/ 0 w 1542756"/>
                <a:gd name="connsiteY16" fmla="*/ 1543391 h 1543391"/>
                <a:gd name="connsiteX17" fmla="*/ 0 w 1542756"/>
                <a:gd name="connsiteY17" fmla="*/ 1030456 h 1543391"/>
                <a:gd name="connsiteX18" fmla="*/ 14829 w 1542756"/>
                <a:gd name="connsiteY18" fmla="*/ 1009804 h 1543391"/>
                <a:gd name="connsiteX19" fmla="*/ 84678 w 1542756"/>
                <a:gd name="connsiteY19" fmla="*/ 1021218 h 1543391"/>
                <a:gd name="connsiteX20" fmla="*/ 196131 w 1542756"/>
                <a:gd name="connsiteY20" fmla="*/ 1087656 h 1543391"/>
                <a:gd name="connsiteX21" fmla="*/ 330541 w 1542756"/>
                <a:gd name="connsiteY21" fmla="*/ 936966 h 1543391"/>
                <a:gd name="connsiteX22" fmla="*/ 196131 w 1542756"/>
                <a:gd name="connsiteY22" fmla="*/ 786276 h 1543391"/>
                <a:gd name="connsiteX23" fmla="*/ 84678 w 1542756"/>
                <a:gd name="connsiteY23" fmla="*/ 852714 h 1543391"/>
                <a:gd name="connsiteX24" fmla="*/ 16002 w 1542756"/>
                <a:gd name="connsiteY24" fmla="*/ 862694 h 1543391"/>
                <a:gd name="connsiteX25" fmla="*/ 0 w 1542756"/>
                <a:gd name="connsiteY25" fmla="*/ 841219 h 1543391"/>
                <a:gd name="connsiteX26" fmla="*/ 0 w 1542756"/>
                <a:gd name="connsiteY26" fmla="*/ 330541 h 1543391"/>
                <a:gd name="connsiteX27" fmla="*/ 510238 w 1542756"/>
                <a:gd name="connsiteY27" fmla="*/ 330541 h 1543391"/>
                <a:gd name="connsiteX28" fmla="*/ 530889 w 1542756"/>
                <a:gd name="connsiteY28" fmla="*/ 315713 h 1543391"/>
                <a:gd name="connsiteX29" fmla="*/ 519475 w 1542756"/>
                <a:gd name="connsiteY29" fmla="*/ 245864 h 1543391"/>
                <a:gd name="connsiteX30" fmla="*/ 453037 w 1542756"/>
                <a:gd name="connsiteY30" fmla="*/ 134410 h 1543391"/>
                <a:gd name="connsiteX31" fmla="*/ 603727 w 1542756"/>
                <a:gd name="connsiteY31" fmla="*/ 0 h 15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2756" h="1543391">
                  <a:moveTo>
                    <a:pt x="603727" y="0"/>
                  </a:moveTo>
                  <a:cubicBezTo>
                    <a:pt x="686950" y="0"/>
                    <a:pt x="754417" y="60177"/>
                    <a:pt x="754417" y="134410"/>
                  </a:cubicBezTo>
                  <a:cubicBezTo>
                    <a:pt x="754417" y="180805"/>
                    <a:pt x="728063" y="221710"/>
                    <a:pt x="687979" y="245864"/>
                  </a:cubicBezTo>
                  <a:cubicBezTo>
                    <a:pt x="672929" y="266574"/>
                    <a:pt x="662635" y="293629"/>
                    <a:pt x="677999" y="314539"/>
                  </a:cubicBezTo>
                  <a:lnTo>
                    <a:pt x="699473" y="330541"/>
                  </a:lnTo>
                  <a:lnTo>
                    <a:pt x="1212215" y="330541"/>
                  </a:lnTo>
                  <a:lnTo>
                    <a:pt x="1212215" y="841219"/>
                  </a:lnTo>
                  <a:lnTo>
                    <a:pt x="1228217" y="862694"/>
                  </a:lnTo>
                  <a:cubicBezTo>
                    <a:pt x="1249127" y="878058"/>
                    <a:pt x="1276182" y="867764"/>
                    <a:pt x="1296893" y="852714"/>
                  </a:cubicBezTo>
                  <a:cubicBezTo>
                    <a:pt x="1321046" y="812631"/>
                    <a:pt x="1361952" y="786276"/>
                    <a:pt x="1408346" y="786276"/>
                  </a:cubicBezTo>
                  <a:cubicBezTo>
                    <a:pt x="1482579" y="786276"/>
                    <a:pt x="1542756" y="853743"/>
                    <a:pt x="1542756" y="936966"/>
                  </a:cubicBezTo>
                  <a:cubicBezTo>
                    <a:pt x="1542756" y="1020190"/>
                    <a:pt x="1482579" y="1087656"/>
                    <a:pt x="1408346" y="1087656"/>
                  </a:cubicBezTo>
                  <a:cubicBezTo>
                    <a:pt x="1361952" y="1087656"/>
                    <a:pt x="1321046" y="1061302"/>
                    <a:pt x="1296893" y="1021218"/>
                  </a:cubicBezTo>
                  <a:cubicBezTo>
                    <a:pt x="1274839" y="1003513"/>
                    <a:pt x="1248014" y="993403"/>
                    <a:pt x="1227044" y="1009804"/>
                  </a:cubicBezTo>
                  <a:lnTo>
                    <a:pt x="1212215" y="1030456"/>
                  </a:lnTo>
                  <a:lnTo>
                    <a:pt x="1212215" y="1543391"/>
                  </a:lnTo>
                  <a:lnTo>
                    <a:pt x="0" y="1543391"/>
                  </a:lnTo>
                  <a:lnTo>
                    <a:pt x="0" y="1030456"/>
                  </a:lnTo>
                  <a:lnTo>
                    <a:pt x="14829" y="1009804"/>
                  </a:lnTo>
                  <a:cubicBezTo>
                    <a:pt x="35799" y="993403"/>
                    <a:pt x="62624" y="1003513"/>
                    <a:pt x="84678" y="1021218"/>
                  </a:cubicBezTo>
                  <a:cubicBezTo>
                    <a:pt x="108831" y="1061302"/>
                    <a:pt x="149737" y="1087656"/>
                    <a:pt x="196131" y="1087656"/>
                  </a:cubicBezTo>
                  <a:cubicBezTo>
                    <a:pt x="270364" y="1087656"/>
                    <a:pt x="330541" y="1020190"/>
                    <a:pt x="330541" y="936966"/>
                  </a:cubicBezTo>
                  <a:cubicBezTo>
                    <a:pt x="330541" y="853743"/>
                    <a:pt x="270364" y="786276"/>
                    <a:pt x="196131" y="786276"/>
                  </a:cubicBezTo>
                  <a:cubicBezTo>
                    <a:pt x="149737" y="786276"/>
                    <a:pt x="108831" y="812631"/>
                    <a:pt x="84678" y="852714"/>
                  </a:cubicBezTo>
                  <a:cubicBezTo>
                    <a:pt x="63967" y="867764"/>
                    <a:pt x="36912" y="878058"/>
                    <a:pt x="16002" y="862694"/>
                  </a:cubicBezTo>
                  <a:lnTo>
                    <a:pt x="0" y="841219"/>
                  </a:lnTo>
                  <a:lnTo>
                    <a:pt x="0" y="330541"/>
                  </a:lnTo>
                  <a:lnTo>
                    <a:pt x="510238" y="330541"/>
                  </a:lnTo>
                  <a:lnTo>
                    <a:pt x="530889" y="315713"/>
                  </a:lnTo>
                  <a:cubicBezTo>
                    <a:pt x="547290" y="294742"/>
                    <a:pt x="537180" y="267918"/>
                    <a:pt x="519475" y="245864"/>
                  </a:cubicBezTo>
                  <a:cubicBezTo>
                    <a:pt x="479391" y="221710"/>
                    <a:pt x="453037" y="180805"/>
                    <a:pt x="453037" y="134410"/>
                  </a:cubicBezTo>
                  <a:cubicBezTo>
                    <a:pt x="453037" y="60177"/>
                    <a:pt x="520503" y="0"/>
                    <a:pt x="603727" y="0"/>
                  </a:cubicBezTo>
                  <a:close/>
                </a:path>
              </a:pathLst>
            </a:custGeom>
            <a:solidFill>
              <a:srgbClr val="45A5A1"/>
            </a:solidFill>
            <a:ln w="12700" cap="flat" cmpd="sng" algn="ctr">
              <a:noFill/>
              <a:prstDash val="solid"/>
              <a:miter lim="800000"/>
            </a:ln>
            <a:effectLst/>
          </p:spPr>
          <p:txBody>
            <a:bodyPr anchor="ctr"/>
            <a:lstStyle/>
            <a:p>
              <a:pPr algn="ctr" defTabSz="685966">
                <a:defRPr/>
              </a:pPr>
              <a:endParaRPr lang="en-US" sz="1051" kern="0">
                <a:solidFill>
                  <a:prstClr val="white"/>
                </a:solidFill>
                <a:latin typeface="Calibri"/>
              </a:endParaRPr>
            </a:p>
          </p:txBody>
        </p:sp>
      </p:grpSp>
      <p:pic>
        <p:nvPicPr>
          <p:cNvPr id="239" name="Picture 2" descr="aboratory Icons - Download Free Vector Icons | Noun Project">
            <a:extLst>
              <a:ext uri="{FF2B5EF4-FFF2-40B4-BE49-F238E27FC236}">
                <a16:creationId xmlns:a16="http://schemas.microsoft.com/office/drawing/2014/main" id="{75E6CF1B-28E8-1247-4295-37DA1896C59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2716676" y="2071588"/>
            <a:ext cx="287608" cy="287608"/>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4" descr="athology Icons - Download Free Vector Icons | Noun Project">
            <a:extLst>
              <a:ext uri="{FF2B5EF4-FFF2-40B4-BE49-F238E27FC236}">
                <a16:creationId xmlns:a16="http://schemas.microsoft.com/office/drawing/2014/main" id="{7CCB872B-E33E-AAA2-CF1B-FF886BF1582E}"/>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660968" y="4101879"/>
            <a:ext cx="616504" cy="6165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7">
            <a:extLst>
              <a:ext uri="{FF2B5EF4-FFF2-40B4-BE49-F238E27FC236}">
                <a16:creationId xmlns:a16="http://schemas.microsoft.com/office/drawing/2014/main" id="{0C2559F5-2275-BBBD-0533-6D1A80A61B12}"/>
              </a:ext>
            </a:extLst>
          </p:cNvPr>
          <p:cNvSpPr txBox="1">
            <a:spLocks noChangeArrowheads="1"/>
          </p:cNvSpPr>
          <p:nvPr/>
        </p:nvSpPr>
        <p:spPr bwMode="auto">
          <a:xfrm>
            <a:off x="5604998" y="4827226"/>
            <a:ext cx="18228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685966"/>
            <a:r>
              <a:rPr lang="en-US" altLang="x-none" sz="1500" dirty="0" err="1">
                <a:solidFill>
                  <a:srgbClr val="45A5A1"/>
                </a:solidFill>
                <a:latin typeface="Arial Narrow" charset="0"/>
              </a:rPr>
              <a:t>Patologia</a:t>
            </a:r>
            <a:endParaRPr lang="en-US" altLang="x-none" sz="1500" dirty="0">
              <a:solidFill>
                <a:srgbClr val="45A5A1"/>
              </a:solidFill>
              <a:latin typeface="Arial Narrow" charset="0"/>
            </a:endParaRPr>
          </a:p>
          <a:p>
            <a:pPr defTabSz="685966"/>
            <a:r>
              <a:rPr lang="en-US" altLang="x-none" sz="1500" dirty="0" err="1">
                <a:solidFill>
                  <a:srgbClr val="45A5A1"/>
                </a:solidFill>
                <a:latin typeface="Arial Narrow" charset="0"/>
              </a:rPr>
              <a:t>Genômica</a:t>
            </a:r>
            <a:r>
              <a:rPr lang="en-US" altLang="x-none" sz="1500" dirty="0">
                <a:solidFill>
                  <a:srgbClr val="45A5A1"/>
                </a:solidFill>
                <a:latin typeface="Arial Narrow" charset="0"/>
              </a:rPr>
              <a:t> </a:t>
            </a:r>
          </a:p>
        </p:txBody>
      </p:sp>
      <p:sp>
        <p:nvSpPr>
          <p:cNvPr id="3" name="TextBox 69">
            <a:extLst>
              <a:ext uri="{FF2B5EF4-FFF2-40B4-BE49-F238E27FC236}">
                <a16:creationId xmlns:a16="http://schemas.microsoft.com/office/drawing/2014/main" id="{6CFCE6D5-02F1-BB83-7F84-25F477B6515B}"/>
              </a:ext>
            </a:extLst>
          </p:cNvPr>
          <p:cNvSpPr txBox="1">
            <a:spLocks noChangeArrowheads="1"/>
          </p:cNvSpPr>
          <p:nvPr/>
        </p:nvSpPr>
        <p:spPr bwMode="auto">
          <a:xfrm>
            <a:off x="3316759" y="1881274"/>
            <a:ext cx="15934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685966"/>
            <a:r>
              <a:rPr lang="en-US" altLang="x-none" sz="1500" dirty="0">
                <a:solidFill>
                  <a:srgbClr val="45A5A1"/>
                </a:solidFill>
                <a:latin typeface="Arial Narrow" charset="0"/>
              </a:rPr>
              <a:t>Dados </a:t>
            </a:r>
            <a:r>
              <a:rPr lang="en-US" altLang="x-none" sz="1500" dirty="0" err="1">
                <a:solidFill>
                  <a:srgbClr val="45A5A1"/>
                </a:solidFill>
                <a:latin typeface="Arial Narrow" charset="0"/>
              </a:rPr>
              <a:t>clínicos</a:t>
            </a:r>
            <a:r>
              <a:rPr lang="en-US" altLang="x-none" sz="1500" dirty="0">
                <a:solidFill>
                  <a:srgbClr val="45A5A1"/>
                </a:solidFill>
                <a:latin typeface="Arial Narrow" charset="0"/>
              </a:rPr>
              <a:t> e </a:t>
            </a:r>
            <a:r>
              <a:rPr lang="en-US" altLang="x-none" sz="1500" dirty="0" err="1">
                <a:solidFill>
                  <a:srgbClr val="45A5A1"/>
                </a:solidFill>
                <a:latin typeface="Arial Narrow" charset="0"/>
              </a:rPr>
              <a:t>laboratoriais</a:t>
            </a:r>
            <a:endParaRPr lang="en-US" altLang="x-none" sz="1500" dirty="0">
              <a:solidFill>
                <a:srgbClr val="45A5A1"/>
              </a:solidFill>
              <a:latin typeface="Arial Narrow" charset="0"/>
            </a:endParaRPr>
          </a:p>
        </p:txBody>
      </p:sp>
      <p:sp>
        <p:nvSpPr>
          <p:cNvPr id="64" name="Retângulo 63"/>
          <p:cNvSpPr/>
          <p:nvPr/>
        </p:nvSpPr>
        <p:spPr>
          <a:xfrm>
            <a:off x="8360127" y="5230982"/>
            <a:ext cx="425440" cy="466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1"/>
          </a:p>
        </p:txBody>
      </p:sp>
      <p:sp>
        <p:nvSpPr>
          <p:cNvPr id="65" name="TextBox 4">
            <a:extLst>
              <a:ext uri="{FF2B5EF4-FFF2-40B4-BE49-F238E27FC236}">
                <a16:creationId xmlns:a16="http://schemas.microsoft.com/office/drawing/2014/main" id="{8067BF7A-24BB-94DB-3F6E-2CCC8BC7F2AF}"/>
              </a:ext>
            </a:extLst>
          </p:cNvPr>
          <p:cNvSpPr txBox="1"/>
          <p:nvPr/>
        </p:nvSpPr>
        <p:spPr>
          <a:xfrm>
            <a:off x="1295818" y="1146315"/>
            <a:ext cx="6552371" cy="433196"/>
          </a:xfrm>
          <a:prstGeom prst="rect">
            <a:avLst/>
          </a:prstGeom>
          <a:noFill/>
        </p:spPr>
        <p:txBody>
          <a:bodyPr wrap="square">
            <a:spAutoFit/>
          </a:bodyPr>
          <a:lstStyle/>
          <a:p>
            <a:pPr algn="ctr" defTabSz="914461">
              <a:lnSpc>
                <a:spcPct val="80000"/>
              </a:lnSpc>
              <a:spcBef>
                <a:spcPct val="20000"/>
              </a:spcBef>
              <a:defRPr/>
            </a:pPr>
            <a:r>
              <a:rPr lang="en-IN" sz="2701" b="1" dirty="0">
                <a:solidFill>
                  <a:srgbClr val="1F497D">
                    <a:lumMod val="75000"/>
                  </a:srgbClr>
                </a:solidFill>
                <a:effectLst>
                  <a:outerShdw blurRad="50800" dist="38100" dir="5400000" algn="t" rotWithShape="0">
                    <a:prstClr val="black">
                      <a:alpha val="40000"/>
                    </a:prstClr>
                  </a:outerShdw>
                </a:effectLst>
                <a:latin typeface="Calibri"/>
              </a:rPr>
              <a:t>IA e </a:t>
            </a:r>
            <a:r>
              <a:rPr lang="en-IN" sz="2701" b="1" dirty="0" err="1">
                <a:solidFill>
                  <a:srgbClr val="1F497D">
                    <a:lumMod val="75000"/>
                  </a:srgbClr>
                </a:solidFill>
                <a:effectLst>
                  <a:outerShdw blurRad="50800" dist="38100" dir="5400000" algn="t" rotWithShape="0">
                    <a:prstClr val="black">
                      <a:alpha val="40000"/>
                    </a:prstClr>
                  </a:outerShdw>
                </a:effectLst>
                <a:latin typeface="Calibri"/>
              </a:rPr>
              <a:t>Integração</a:t>
            </a:r>
            <a:r>
              <a:rPr lang="en-IN" sz="2701" b="1" dirty="0">
                <a:solidFill>
                  <a:srgbClr val="1F497D">
                    <a:lumMod val="75000"/>
                  </a:srgbClr>
                </a:solidFill>
                <a:effectLst>
                  <a:outerShdw blurRad="50800" dist="38100" dir="5400000" algn="t" rotWithShape="0">
                    <a:prstClr val="black">
                      <a:alpha val="40000"/>
                    </a:prstClr>
                  </a:outerShdw>
                </a:effectLst>
                <a:latin typeface="Calibri"/>
              </a:rPr>
              <a:t> de Dados</a:t>
            </a:r>
          </a:p>
        </p:txBody>
      </p:sp>
    </p:spTree>
    <p:extLst>
      <p:ext uri="{BB962C8B-B14F-4D97-AF65-F5344CB8AC3E}">
        <p14:creationId xmlns:p14="http://schemas.microsoft.com/office/powerpoint/2010/main" val="202925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19614E-6 3.7037E-7 L -0.42915 -0.00069 " pathEditMode="relative" rAng="0" ptsTypes="AA">
                                      <p:cBhvr>
                                        <p:cTn id="6" dur="2000" fill="hold"/>
                                        <p:tgtEl>
                                          <p:spTgt spid="180"/>
                                        </p:tgtEl>
                                        <p:attrNameLst>
                                          <p:attrName>ppt_x</p:attrName>
                                          <p:attrName>ppt_y</p:attrName>
                                        </p:attrNameLst>
                                      </p:cBhvr>
                                      <p:rCtr x="-208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5A446EA-DC9B-A579-353D-D12179261616}"/>
              </a:ext>
            </a:extLst>
          </p:cNvPr>
          <p:cNvSpPr txBox="1"/>
          <p:nvPr/>
        </p:nvSpPr>
        <p:spPr>
          <a:xfrm>
            <a:off x="630937" y="256032"/>
            <a:ext cx="7879843"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700">
                <a:latin typeface="+mj-lt"/>
                <a:ea typeface="+mj-ea"/>
                <a:cs typeface="+mj-cs"/>
              </a:rPr>
              <a:t>Molecular Omics e Morfológico Omics</a:t>
            </a:r>
          </a:p>
        </p:txBody>
      </p:sp>
      <p:grpSp>
        <p:nvGrpSpPr>
          <p:cNvPr id="4" name="Agrupar 3">
            <a:extLst>
              <a:ext uri="{FF2B5EF4-FFF2-40B4-BE49-F238E27FC236}">
                <a16:creationId xmlns:a16="http://schemas.microsoft.com/office/drawing/2014/main" id="{CC81C70D-9187-7CA2-569A-AA7E181A185D}"/>
              </a:ext>
            </a:extLst>
          </p:cNvPr>
          <p:cNvGrpSpPr/>
          <p:nvPr/>
        </p:nvGrpSpPr>
        <p:grpSpPr>
          <a:xfrm>
            <a:off x="628651" y="2127075"/>
            <a:ext cx="7886700" cy="3955908"/>
            <a:chOff x="0" y="980728"/>
            <a:chExt cx="9144000" cy="4666990"/>
          </a:xfrm>
        </p:grpSpPr>
        <p:pic>
          <p:nvPicPr>
            <p:cNvPr id="2" name="Imagem 1" descr="Linha do tempo&#10;&#10;Descrição gerada automaticamente">
              <a:extLst>
                <a:ext uri="{FF2B5EF4-FFF2-40B4-BE49-F238E27FC236}">
                  <a16:creationId xmlns:a16="http://schemas.microsoft.com/office/drawing/2014/main" id="{1AEA26F1-0BE6-7E9D-BE46-23F6834B15FD}"/>
                </a:ext>
              </a:extLst>
            </p:cNvPr>
            <p:cNvPicPr>
              <a:picLocks noChangeAspect="1"/>
            </p:cNvPicPr>
            <p:nvPr/>
          </p:nvPicPr>
          <p:blipFill>
            <a:blip r:embed="rId3"/>
            <a:stretch>
              <a:fillRect/>
            </a:stretch>
          </p:blipFill>
          <p:spPr>
            <a:xfrm>
              <a:off x="0" y="1210281"/>
              <a:ext cx="9144000" cy="4437437"/>
            </a:xfrm>
            <a:prstGeom prst="rect">
              <a:avLst/>
            </a:prstGeom>
          </p:spPr>
        </p:pic>
        <p:sp>
          <p:nvSpPr>
            <p:cNvPr id="3" name="Retângulo 2">
              <a:extLst>
                <a:ext uri="{FF2B5EF4-FFF2-40B4-BE49-F238E27FC236}">
                  <a16:creationId xmlns:a16="http://schemas.microsoft.com/office/drawing/2014/main" id="{844B0D06-D2D3-15FE-A2DF-7455C901AB66}"/>
                </a:ext>
              </a:extLst>
            </p:cNvPr>
            <p:cNvSpPr/>
            <p:nvPr/>
          </p:nvSpPr>
          <p:spPr>
            <a:xfrm>
              <a:off x="0" y="980728"/>
              <a:ext cx="87788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CaixaDeTexto 6">
            <a:extLst>
              <a:ext uri="{FF2B5EF4-FFF2-40B4-BE49-F238E27FC236}">
                <a16:creationId xmlns:a16="http://schemas.microsoft.com/office/drawing/2014/main" id="{480433D0-CA90-0ECD-2910-32E0D41FD505}"/>
              </a:ext>
            </a:extLst>
          </p:cNvPr>
          <p:cNvSpPr txBox="1"/>
          <p:nvPr/>
        </p:nvSpPr>
        <p:spPr>
          <a:xfrm>
            <a:off x="5856493" y="6505625"/>
            <a:ext cx="3287508" cy="246221"/>
          </a:xfrm>
          <a:prstGeom prst="rect">
            <a:avLst/>
          </a:prstGeom>
          <a:noFill/>
        </p:spPr>
        <p:txBody>
          <a:bodyPr wrap="square">
            <a:spAutoFit/>
          </a:bodyPr>
          <a:lstStyle/>
          <a:p>
            <a:r>
              <a:rPr lang="pt-BR" sz="1000" dirty="0" err="1">
                <a:solidFill>
                  <a:srgbClr val="212121"/>
                </a:solidFill>
                <a:highlight>
                  <a:srgbClr val="FFFFFF"/>
                </a:highlight>
                <a:latin typeface="Roboto" panose="02000000000000000000" pitchFamily="2" charset="0"/>
              </a:rPr>
              <a:t>Bülow</a:t>
            </a:r>
            <a:r>
              <a:rPr lang="pt-BR" sz="1000" dirty="0">
                <a:solidFill>
                  <a:srgbClr val="212121"/>
                </a:solidFill>
                <a:highlight>
                  <a:srgbClr val="FFFFFF"/>
                </a:highlight>
                <a:latin typeface="Roboto" panose="02000000000000000000" pitchFamily="2" charset="0"/>
              </a:rPr>
              <a:t> RD et al. NPJ </a:t>
            </a:r>
            <a:r>
              <a:rPr lang="pt-BR" sz="1000" dirty="0" err="1">
                <a:solidFill>
                  <a:srgbClr val="212121"/>
                </a:solidFill>
                <a:highlight>
                  <a:srgbClr val="FFFFFF"/>
                </a:highlight>
                <a:latin typeface="Roboto" panose="02000000000000000000" pitchFamily="2" charset="0"/>
              </a:rPr>
              <a:t>Syst</a:t>
            </a:r>
            <a:r>
              <a:rPr lang="pt-BR" sz="1000" dirty="0">
                <a:solidFill>
                  <a:srgbClr val="212121"/>
                </a:solidFill>
                <a:highlight>
                  <a:srgbClr val="FFFFFF"/>
                </a:highlight>
                <a:latin typeface="Roboto" panose="02000000000000000000" pitchFamily="2" charset="0"/>
              </a:rPr>
              <a:t> </a:t>
            </a:r>
            <a:r>
              <a:rPr lang="pt-BR" sz="1000" dirty="0" err="1">
                <a:solidFill>
                  <a:srgbClr val="212121"/>
                </a:solidFill>
                <a:highlight>
                  <a:srgbClr val="FFFFFF"/>
                </a:highlight>
                <a:latin typeface="Roboto" panose="02000000000000000000" pitchFamily="2" charset="0"/>
              </a:rPr>
              <a:t>Biol</a:t>
            </a:r>
            <a:r>
              <a:rPr lang="pt-BR" sz="1000" dirty="0">
                <a:solidFill>
                  <a:srgbClr val="212121"/>
                </a:solidFill>
                <a:highlight>
                  <a:srgbClr val="FFFFFF"/>
                </a:highlight>
                <a:latin typeface="Roboto" panose="02000000000000000000" pitchFamily="2" charset="0"/>
              </a:rPr>
              <a:t> </a:t>
            </a:r>
            <a:r>
              <a:rPr lang="pt-BR" sz="1000" dirty="0" err="1">
                <a:solidFill>
                  <a:srgbClr val="212121"/>
                </a:solidFill>
                <a:highlight>
                  <a:srgbClr val="FFFFFF"/>
                </a:highlight>
                <a:latin typeface="Roboto" panose="02000000000000000000" pitchFamily="2" charset="0"/>
              </a:rPr>
              <a:t>Appl</a:t>
            </a:r>
            <a:r>
              <a:rPr lang="pt-BR" sz="1000" dirty="0">
                <a:solidFill>
                  <a:srgbClr val="212121"/>
                </a:solidFill>
                <a:highlight>
                  <a:srgbClr val="FFFFFF"/>
                </a:highlight>
                <a:latin typeface="Roboto" panose="02000000000000000000" pitchFamily="2" charset="0"/>
              </a:rPr>
              <a:t>. 2023 </a:t>
            </a:r>
            <a:r>
              <a:rPr lang="pt-BR" sz="1000" dirty="0" err="1">
                <a:solidFill>
                  <a:srgbClr val="212121"/>
                </a:solidFill>
                <a:highlight>
                  <a:srgbClr val="FFFFFF"/>
                </a:highlight>
                <a:latin typeface="Roboto" panose="02000000000000000000" pitchFamily="2" charset="0"/>
              </a:rPr>
              <a:t>Aug</a:t>
            </a:r>
            <a:r>
              <a:rPr lang="pt-BR" sz="1000" dirty="0">
                <a:solidFill>
                  <a:srgbClr val="212121"/>
                </a:solidFill>
                <a:highlight>
                  <a:srgbClr val="FFFFFF"/>
                </a:highlight>
                <a:latin typeface="Roboto" panose="02000000000000000000" pitchFamily="2" charset="0"/>
              </a:rPr>
              <a:t> 7;9(1):38. </a:t>
            </a:r>
            <a:endParaRPr lang="pt-BR" sz="1000" dirty="0"/>
          </a:p>
        </p:txBody>
      </p:sp>
    </p:spTree>
    <p:extLst>
      <p:ext uri="{BB962C8B-B14F-4D97-AF65-F5344CB8AC3E}">
        <p14:creationId xmlns:p14="http://schemas.microsoft.com/office/powerpoint/2010/main" val="170454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0166" y="1120048"/>
            <a:ext cx="8143675" cy="608067"/>
          </a:xfrm>
        </p:spPr>
        <p:txBody>
          <a:bodyPr/>
          <a:lstStyle/>
          <a:p>
            <a:r>
              <a:rPr lang="pt-BR" dirty="0"/>
              <a:t>Declaração de Conflito de Interesse</a:t>
            </a:r>
          </a:p>
        </p:txBody>
      </p:sp>
      <p:sp>
        <p:nvSpPr>
          <p:cNvPr id="3" name="Espaço Reservado para Texto 2"/>
          <p:cNvSpPr>
            <a:spLocks noGrp="1"/>
          </p:cNvSpPr>
          <p:nvPr>
            <p:ph type="body" sz="quarter" idx="10"/>
          </p:nvPr>
        </p:nvSpPr>
        <p:spPr>
          <a:xfrm>
            <a:off x="500066" y="2413914"/>
            <a:ext cx="8143875" cy="2463135"/>
          </a:xfrm>
        </p:spPr>
        <p:txBody>
          <a:bodyPr>
            <a:noAutofit/>
          </a:bodyPr>
          <a:lstStyle/>
          <a:p>
            <a:r>
              <a:rPr lang="pt-BR" sz="1875" dirty="0" err="1"/>
              <a:t>Dr</a:t>
            </a:r>
            <a:r>
              <a:rPr lang="pt-BR" sz="1875" dirty="0"/>
              <a:t>(a). Ellen C. T. do Nascimento afirma ter potenciais conflitos</a:t>
            </a:r>
            <a:br>
              <a:rPr lang="pt-BR" sz="1875" dirty="0"/>
            </a:br>
            <a:r>
              <a:rPr lang="pt-BR" sz="1875" dirty="0"/>
              <a:t> de interesse a declarar</a:t>
            </a:r>
          </a:p>
          <a:p>
            <a:pPr defTabSz="864086">
              <a:spcAft>
                <a:spcPts val="451"/>
              </a:spcAft>
            </a:pPr>
            <a:r>
              <a:rPr lang="pt-BR" sz="1875" dirty="0"/>
              <a:t>Atividades educacionais: AstraZeneca, MSD, </a:t>
            </a:r>
            <a:r>
              <a:rPr lang="pt-BR" sz="1875" dirty="0" err="1"/>
              <a:t>Daiichi</a:t>
            </a:r>
            <a:r>
              <a:rPr lang="pt-BR" sz="1875" dirty="0"/>
              <a:t> </a:t>
            </a:r>
            <a:r>
              <a:rPr lang="pt-BR" sz="1875" dirty="0" err="1"/>
              <a:t>Sankyo</a:t>
            </a:r>
            <a:endParaRPr lang="pt-BR" sz="1875" dirty="0"/>
          </a:p>
          <a:p>
            <a:pPr>
              <a:lnSpc>
                <a:spcPts val="2000"/>
              </a:lnSpc>
            </a:pPr>
            <a:endParaRPr lang="pt-BR" sz="1875" dirty="0"/>
          </a:p>
          <a:p>
            <a:pPr>
              <a:lnSpc>
                <a:spcPts val="2000"/>
              </a:lnSpc>
            </a:pPr>
            <a:r>
              <a:rPr lang="pt-BR" sz="1875" dirty="0"/>
              <a:t>Exigência da RDC Nº 96/08 da ANVISA</a:t>
            </a:r>
          </a:p>
          <a:p>
            <a:endParaRPr lang="pt-BR" sz="1875" dirty="0"/>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a:off x="2941440" y="1702709"/>
            <a:ext cx="3261127" cy="257629"/>
          </a:xfrm>
          <a:prstGeom prst="rect">
            <a:avLst/>
          </a:prstGeom>
        </p:spPr>
      </p:pic>
    </p:spTree>
    <p:extLst>
      <p:ext uri="{BB962C8B-B14F-4D97-AF65-F5344CB8AC3E}">
        <p14:creationId xmlns:p14="http://schemas.microsoft.com/office/powerpoint/2010/main" val="116185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E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60" y="480060"/>
            <a:ext cx="8428483"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E81792C1-CFA6-9C74-105A-5EA9F41A4BAF}"/>
              </a:ext>
            </a:extLst>
          </p:cNvPr>
          <p:cNvPicPr>
            <a:picLocks noChangeAspect="1"/>
          </p:cNvPicPr>
          <p:nvPr/>
        </p:nvPicPr>
        <p:blipFill>
          <a:blip r:embed="rId3"/>
          <a:stretch>
            <a:fillRect/>
          </a:stretch>
        </p:blipFill>
        <p:spPr>
          <a:xfrm>
            <a:off x="482603" y="1803467"/>
            <a:ext cx="8178799" cy="3251071"/>
          </a:xfrm>
          <a:prstGeom prst="rect">
            <a:avLst/>
          </a:prstGeom>
        </p:spPr>
      </p:pic>
      <p:sp>
        <p:nvSpPr>
          <p:cNvPr id="4" name="CaixaDeTexto 3">
            <a:extLst>
              <a:ext uri="{FF2B5EF4-FFF2-40B4-BE49-F238E27FC236}">
                <a16:creationId xmlns:a16="http://schemas.microsoft.com/office/drawing/2014/main" id="{6C015221-E78E-D0C6-4CFA-D4749540A16D}"/>
              </a:ext>
            </a:extLst>
          </p:cNvPr>
          <p:cNvSpPr txBox="1"/>
          <p:nvPr/>
        </p:nvSpPr>
        <p:spPr>
          <a:xfrm>
            <a:off x="683571" y="980728"/>
            <a:ext cx="7674345" cy="523220"/>
          </a:xfrm>
          <a:prstGeom prst="rect">
            <a:avLst/>
          </a:prstGeom>
          <a:noFill/>
        </p:spPr>
        <p:txBody>
          <a:bodyPr wrap="none" rtlCol="0">
            <a:spAutoFit/>
          </a:bodyPr>
          <a:lstStyle/>
          <a:p>
            <a:r>
              <a:rPr lang="pt-BR" sz="2800" b="1" dirty="0">
                <a:solidFill>
                  <a:schemeClr val="tx2"/>
                </a:solidFill>
              </a:rPr>
              <a:t>Fusão de </a:t>
            </a:r>
            <a:r>
              <a:rPr lang="pt-BR" sz="2800" b="1" dirty="0" err="1">
                <a:solidFill>
                  <a:schemeClr val="tx2"/>
                </a:solidFill>
              </a:rPr>
              <a:t>pathomics</a:t>
            </a:r>
            <a:r>
              <a:rPr lang="pt-BR" sz="2800" b="1" dirty="0">
                <a:solidFill>
                  <a:schemeClr val="tx2"/>
                </a:solidFill>
              </a:rPr>
              <a:t>, </a:t>
            </a:r>
            <a:r>
              <a:rPr lang="pt-BR" sz="2800" b="1" dirty="0" err="1">
                <a:solidFill>
                  <a:schemeClr val="tx2"/>
                </a:solidFill>
              </a:rPr>
              <a:t>radiomics</a:t>
            </a:r>
            <a:r>
              <a:rPr lang="pt-BR" sz="2800" b="1" dirty="0">
                <a:solidFill>
                  <a:schemeClr val="tx2"/>
                </a:solidFill>
              </a:rPr>
              <a:t> e análise genômica</a:t>
            </a:r>
          </a:p>
        </p:txBody>
      </p:sp>
      <p:sp>
        <p:nvSpPr>
          <p:cNvPr id="7" name="CaixaDeTexto 6">
            <a:extLst>
              <a:ext uri="{FF2B5EF4-FFF2-40B4-BE49-F238E27FC236}">
                <a16:creationId xmlns:a16="http://schemas.microsoft.com/office/drawing/2014/main" id="{153B3828-78DD-FF38-E2A5-BD824063817D}"/>
              </a:ext>
            </a:extLst>
          </p:cNvPr>
          <p:cNvSpPr txBox="1"/>
          <p:nvPr/>
        </p:nvSpPr>
        <p:spPr>
          <a:xfrm>
            <a:off x="683571" y="5354054"/>
            <a:ext cx="767434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a:t>Assinaturas/características associadas a desfecho clínico podem ser associadas e fundidas para criar uma melhor ferramenta prognóstica.</a:t>
            </a:r>
          </a:p>
        </p:txBody>
      </p:sp>
      <p:sp>
        <p:nvSpPr>
          <p:cNvPr id="11" name="CaixaDeTexto 10">
            <a:extLst>
              <a:ext uri="{FF2B5EF4-FFF2-40B4-BE49-F238E27FC236}">
                <a16:creationId xmlns:a16="http://schemas.microsoft.com/office/drawing/2014/main" id="{F46E286E-24BA-685E-305B-1978D309EEB7}"/>
              </a:ext>
            </a:extLst>
          </p:cNvPr>
          <p:cNvSpPr txBox="1"/>
          <p:nvPr/>
        </p:nvSpPr>
        <p:spPr>
          <a:xfrm>
            <a:off x="5310336" y="6490602"/>
            <a:ext cx="3833664" cy="246221"/>
          </a:xfrm>
          <a:prstGeom prst="rect">
            <a:avLst/>
          </a:prstGeom>
          <a:noFill/>
        </p:spPr>
        <p:txBody>
          <a:bodyPr wrap="square">
            <a:spAutoFit/>
          </a:bodyPr>
          <a:lstStyle/>
          <a:p>
            <a:r>
              <a:rPr lang="pt-BR" sz="1000" dirty="0">
                <a:solidFill>
                  <a:srgbClr val="212121"/>
                </a:solidFill>
                <a:highlight>
                  <a:srgbClr val="FFFFFF"/>
                </a:highlight>
                <a:latin typeface="BlinkMacSystemFont"/>
              </a:rPr>
              <a:t>Lu C, </a:t>
            </a:r>
            <a:r>
              <a:rPr lang="pt-BR" sz="1000" dirty="0" err="1">
                <a:solidFill>
                  <a:srgbClr val="212121"/>
                </a:solidFill>
                <a:highlight>
                  <a:srgbClr val="FFFFFF"/>
                </a:highlight>
                <a:latin typeface="BlinkMacSystemFont"/>
              </a:rPr>
              <a:t>Shiradkar</a:t>
            </a:r>
            <a:r>
              <a:rPr lang="pt-BR" sz="1000" dirty="0">
                <a:solidFill>
                  <a:srgbClr val="212121"/>
                </a:solidFill>
                <a:highlight>
                  <a:srgbClr val="FFFFFF"/>
                </a:highlight>
                <a:latin typeface="BlinkMacSystemFont"/>
              </a:rPr>
              <a:t> R, Liu Z. Chin J </a:t>
            </a:r>
            <a:r>
              <a:rPr lang="pt-BR" sz="1000" dirty="0" err="1">
                <a:solidFill>
                  <a:srgbClr val="212121"/>
                </a:solidFill>
                <a:highlight>
                  <a:srgbClr val="FFFFFF"/>
                </a:highlight>
                <a:latin typeface="BlinkMacSystemFont"/>
              </a:rPr>
              <a:t>Cancer</a:t>
            </a:r>
            <a:r>
              <a:rPr lang="pt-BR" sz="1000" dirty="0">
                <a:solidFill>
                  <a:srgbClr val="212121"/>
                </a:solidFill>
                <a:highlight>
                  <a:srgbClr val="FFFFFF"/>
                </a:highlight>
                <a:latin typeface="BlinkMacSystemFont"/>
              </a:rPr>
              <a:t> Res. 2021 </a:t>
            </a:r>
            <a:r>
              <a:rPr lang="pt-BR" sz="1000" dirty="0" err="1">
                <a:solidFill>
                  <a:srgbClr val="212121"/>
                </a:solidFill>
                <a:highlight>
                  <a:srgbClr val="FFFFFF"/>
                </a:highlight>
                <a:latin typeface="BlinkMacSystemFont"/>
              </a:rPr>
              <a:t>Oct</a:t>
            </a:r>
            <a:r>
              <a:rPr lang="pt-BR" sz="1000" dirty="0">
                <a:solidFill>
                  <a:srgbClr val="212121"/>
                </a:solidFill>
                <a:highlight>
                  <a:srgbClr val="FFFFFF"/>
                </a:highlight>
                <a:latin typeface="BlinkMacSystemFont"/>
              </a:rPr>
              <a:t> 31;33(5):563-573.</a:t>
            </a:r>
            <a:endParaRPr lang="pt-BR" sz="1000" dirty="0"/>
          </a:p>
        </p:txBody>
      </p:sp>
    </p:spTree>
    <p:extLst>
      <p:ext uri="{BB962C8B-B14F-4D97-AF65-F5344CB8AC3E}">
        <p14:creationId xmlns:p14="http://schemas.microsoft.com/office/powerpoint/2010/main" val="205219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2" descr="Artificial Intelligence/Machine Learning Transition Timetable – CSIAC">
            <a:extLst>
              <a:ext uri="{FF2B5EF4-FFF2-40B4-BE49-F238E27FC236}">
                <a16:creationId xmlns:a16="http://schemas.microsoft.com/office/drawing/2014/main" id="{33F5C162-728F-4686-E5D5-F156D3482D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38"/>
          <a:stretch/>
        </p:blipFill>
        <p:spPr bwMode="auto">
          <a:xfrm>
            <a:off x="2" y="856580"/>
            <a:ext cx="9146383" cy="51448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2" descr="A black and white image of a person's face&#10;&#10;Description automatically generated with low confidence">
            <a:extLst>
              <a:ext uri="{FF2B5EF4-FFF2-40B4-BE49-F238E27FC236}">
                <a16:creationId xmlns:a16="http://schemas.microsoft.com/office/drawing/2014/main" id="{C6FF8427-14A0-DEFA-4C20-E972723E8695}"/>
              </a:ext>
            </a:extLst>
          </p:cNvPr>
          <p:cNvPicPr>
            <a:picLocks noChangeAspect="1"/>
          </p:cNvPicPr>
          <p:nvPr/>
        </p:nvPicPr>
        <p:blipFill>
          <a:blip r:embed="rId3">
            <a:alphaModFix amt="35000"/>
            <a:duotone>
              <a:prstClr val="black"/>
              <a:srgbClr val="1F497D">
                <a:tint val="45000"/>
                <a:satMod val="400000"/>
              </a:srgb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74261" y="932046"/>
            <a:ext cx="4313464" cy="1283969"/>
          </a:xfrm>
          <a:prstGeom prst="rect">
            <a:avLst/>
          </a:prstGeom>
        </p:spPr>
      </p:pic>
      <p:sp>
        <p:nvSpPr>
          <p:cNvPr id="4" name="TextBox 4">
            <a:extLst>
              <a:ext uri="{FF2B5EF4-FFF2-40B4-BE49-F238E27FC236}">
                <a16:creationId xmlns:a16="http://schemas.microsoft.com/office/drawing/2014/main" id="{81BA1BA6-84A8-BA4A-F92E-A0A9607FD8DD}"/>
              </a:ext>
            </a:extLst>
          </p:cNvPr>
          <p:cNvSpPr txBox="1"/>
          <p:nvPr/>
        </p:nvSpPr>
        <p:spPr>
          <a:xfrm>
            <a:off x="5976526" y="1331833"/>
            <a:ext cx="2879007" cy="433196"/>
          </a:xfrm>
          <a:prstGeom prst="rect">
            <a:avLst/>
          </a:prstGeom>
          <a:noFill/>
        </p:spPr>
        <p:txBody>
          <a:bodyPr wrap="square">
            <a:spAutoFit/>
          </a:bodyPr>
          <a:lstStyle/>
          <a:p>
            <a:pPr algn="ctr" defTabSz="914461">
              <a:lnSpc>
                <a:spcPct val="80000"/>
              </a:lnSpc>
              <a:spcBef>
                <a:spcPct val="20000"/>
              </a:spcBef>
              <a:defRPr/>
            </a:pPr>
            <a:r>
              <a:rPr lang="en-IN" sz="2701" b="1" dirty="0">
                <a:solidFill>
                  <a:schemeClr val="bg1"/>
                </a:solidFill>
                <a:effectLst>
                  <a:outerShdw blurRad="50800" dist="38100" dir="5400000" algn="t" rotWithShape="0">
                    <a:prstClr val="black">
                      <a:alpha val="40000"/>
                    </a:prstClr>
                  </a:outerShdw>
                </a:effectLst>
                <a:latin typeface="Calibri"/>
              </a:rPr>
              <a:t>O FUTURO</a:t>
            </a:r>
          </a:p>
        </p:txBody>
      </p:sp>
      <p:sp>
        <p:nvSpPr>
          <p:cNvPr id="6" name="CaixaDeTexto 5">
            <a:extLst>
              <a:ext uri="{FF2B5EF4-FFF2-40B4-BE49-F238E27FC236}">
                <a16:creationId xmlns:a16="http://schemas.microsoft.com/office/drawing/2014/main" id="{BD7AEAD9-A5DC-E9B1-F364-D4BBC7421ED9}"/>
              </a:ext>
            </a:extLst>
          </p:cNvPr>
          <p:cNvSpPr txBox="1"/>
          <p:nvPr/>
        </p:nvSpPr>
        <p:spPr>
          <a:xfrm>
            <a:off x="6786824" y="1808401"/>
            <a:ext cx="1728643" cy="461793"/>
          </a:xfrm>
          <a:prstGeom prst="rect">
            <a:avLst/>
          </a:prstGeom>
          <a:noFill/>
        </p:spPr>
        <p:txBody>
          <a:bodyPr wrap="square" rtlCol="0">
            <a:spAutoFit/>
          </a:bodyPr>
          <a:lstStyle/>
          <a:p>
            <a:r>
              <a:rPr lang="en-US" sz="2401" b="1" dirty="0">
                <a:solidFill>
                  <a:schemeClr val="bg1"/>
                </a:solidFill>
                <a:latin typeface="+mj-lt"/>
              </a:rPr>
              <a:t>é </a:t>
            </a:r>
            <a:r>
              <a:rPr lang="en-US" sz="2401" b="1" dirty="0" err="1">
                <a:solidFill>
                  <a:schemeClr val="bg1"/>
                </a:solidFill>
                <a:latin typeface="+mj-lt"/>
              </a:rPr>
              <a:t>híbrido</a:t>
            </a:r>
            <a:endParaRPr lang="en-US" sz="2401" b="1" dirty="0">
              <a:solidFill>
                <a:schemeClr val="bg1"/>
              </a:solidFill>
              <a:latin typeface="+mj-lt"/>
            </a:endParaRPr>
          </a:p>
        </p:txBody>
      </p:sp>
    </p:spTree>
    <p:extLst>
      <p:ext uri="{BB962C8B-B14F-4D97-AF65-F5344CB8AC3E}">
        <p14:creationId xmlns:p14="http://schemas.microsoft.com/office/powerpoint/2010/main" val="425390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err="1"/>
              <a:t>obrigadA</a:t>
            </a:r>
            <a:r>
              <a:rPr lang="pt-BR" dirty="0"/>
              <a:t>!</a:t>
            </a:r>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a:off x="2607009" y="3886201"/>
            <a:ext cx="3929982" cy="310469"/>
          </a:xfrm>
          <a:prstGeom prst="rect">
            <a:avLst/>
          </a:prstGeom>
        </p:spPr>
      </p:pic>
      <p:sp>
        <p:nvSpPr>
          <p:cNvPr id="3" name="CaixaDeTexto 2">
            <a:extLst>
              <a:ext uri="{FF2B5EF4-FFF2-40B4-BE49-F238E27FC236}">
                <a16:creationId xmlns:a16="http://schemas.microsoft.com/office/drawing/2014/main" id="{53CB6428-6AFA-BF3A-92D1-1409140D367C}"/>
              </a:ext>
            </a:extLst>
          </p:cNvPr>
          <p:cNvSpPr txBox="1"/>
          <p:nvPr/>
        </p:nvSpPr>
        <p:spPr>
          <a:xfrm>
            <a:off x="6012160" y="4735329"/>
            <a:ext cx="2604624" cy="300082"/>
          </a:xfrm>
          <a:prstGeom prst="rect">
            <a:avLst/>
          </a:prstGeom>
          <a:noFill/>
        </p:spPr>
        <p:txBody>
          <a:bodyPr wrap="none" rtlCol="0">
            <a:spAutoFit/>
          </a:bodyPr>
          <a:lstStyle/>
          <a:p>
            <a:pPr marL="172641" indent="-172641">
              <a:buClr>
                <a:schemeClr val="accent1"/>
              </a:buClr>
              <a:buFont typeface="Arial" panose="020B0604020202020204" pitchFamily="34" charset="0"/>
              <a:buChar char="•"/>
            </a:pPr>
            <a:r>
              <a:rPr lang="pt-BR" sz="1350" dirty="0">
                <a:solidFill>
                  <a:schemeClr val="bg1"/>
                </a:solidFill>
              </a:rPr>
              <a:t>ellen.nascimento@hc.fm.usp.br</a:t>
            </a:r>
          </a:p>
        </p:txBody>
      </p:sp>
      <p:sp>
        <p:nvSpPr>
          <p:cNvPr id="5" name="CaixaDeTexto 4">
            <a:extLst>
              <a:ext uri="{FF2B5EF4-FFF2-40B4-BE49-F238E27FC236}">
                <a16:creationId xmlns:a16="http://schemas.microsoft.com/office/drawing/2014/main" id="{F343C1DD-113C-A1DC-6DF3-3DDC47EA05C7}"/>
              </a:ext>
            </a:extLst>
          </p:cNvPr>
          <p:cNvSpPr txBox="1"/>
          <p:nvPr/>
        </p:nvSpPr>
        <p:spPr>
          <a:xfrm>
            <a:off x="467544" y="4653136"/>
            <a:ext cx="4084773" cy="1184940"/>
          </a:xfrm>
          <a:prstGeom prst="rect">
            <a:avLst/>
          </a:prstGeom>
          <a:noFill/>
        </p:spPr>
        <p:txBody>
          <a:bodyPr wrap="none" rtlCol="0">
            <a:spAutoFit/>
          </a:bodyPr>
          <a:lstStyle/>
          <a:p>
            <a:r>
              <a:rPr lang="pt-BR" sz="2400" b="1" dirty="0">
                <a:solidFill>
                  <a:schemeClr val="bg1"/>
                </a:solidFill>
              </a:rPr>
              <a:t>Agradecimento:</a:t>
            </a:r>
          </a:p>
          <a:p>
            <a:r>
              <a:rPr lang="en-IN" b="1" dirty="0">
                <a:solidFill>
                  <a:schemeClr val="bg1"/>
                </a:solidFill>
                <a:latin typeface="+mj-lt"/>
              </a:rPr>
              <a:t>Jose Araujo-Filho, MD, PhD</a:t>
            </a:r>
          </a:p>
          <a:p>
            <a:r>
              <a:rPr lang="en-US" sz="1100" dirty="0">
                <a:solidFill>
                  <a:schemeClr val="bg1"/>
                </a:solidFill>
                <a:ea typeface="Helvetica" charset="0"/>
                <a:cs typeface="Helvetica" charset="0"/>
              </a:rPr>
              <a:t>Hospital Sirio-</a:t>
            </a:r>
            <a:r>
              <a:rPr lang="en-US" sz="1100" dirty="0" err="1">
                <a:solidFill>
                  <a:schemeClr val="bg1"/>
                </a:solidFill>
                <a:ea typeface="Helvetica" charset="0"/>
                <a:cs typeface="Helvetica" charset="0"/>
              </a:rPr>
              <a:t>Libanes</a:t>
            </a:r>
            <a:r>
              <a:rPr lang="en-US" sz="1100" dirty="0">
                <a:solidFill>
                  <a:schemeClr val="bg1"/>
                </a:solidFill>
                <a:ea typeface="Helvetica" charset="0"/>
                <a:cs typeface="Helvetica" charset="0"/>
              </a:rPr>
              <a:t>  </a:t>
            </a: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ǀ  </a:t>
            </a:r>
            <a:r>
              <a:rPr lang="en-US" sz="1100" dirty="0">
                <a:solidFill>
                  <a:schemeClr val="bg1"/>
                </a:solidFill>
                <a:ea typeface="Helvetica" charset="0"/>
                <a:cs typeface="Helvetica" charset="0"/>
              </a:rPr>
              <a:t>Grupo Fleury </a:t>
            </a: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ǀ </a:t>
            </a:r>
            <a:r>
              <a:rPr lang="en-US" sz="1100" dirty="0">
                <a:solidFill>
                  <a:schemeClr val="bg1"/>
                </a:solidFill>
                <a:ea typeface="Helvetica" charset="0"/>
                <a:cs typeface="Helvetica" charset="0"/>
              </a:rPr>
              <a:t>Society of Thoracic Radiology</a:t>
            </a:r>
          </a:p>
          <a:p>
            <a:endParaRPr lang="pt-BR" dirty="0"/>
          </a:p>
        </p:txBody>
      </p:sp>
    </p:spTree>
    <p:extLst>
      <p:ext uri="{BB962C8B-B14F-4D97-AF65-F5344CB8AC3E}">
        <p14:creationId xmlns:p14="http://schemas.microsoft.com/office/powerpoint/2010/main" val="386012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Cantos Superiores Arredondados 21">
            <a:extLst>
              <a:ext uri="{FF2B5EF4-FFF2-40B4-BE49-F238E27FC236}">
                <a16:creationId xmlns:a16="http://schemas.microsoft.com/office/drawing/2014/main" id="{237D169F-C6E4-D189-084F-7070610839F5}"/>
              </a:ext>
            </a:extLst>
          </p:cNvPr>
          <p:cNvSpPr/>
          <p:nvPr/>
        </p:nvSpPr>
        <p:spPr>
          <a:xfrm>
            <a:off x="974996" y="1909307"/>
            <a:ext cx="7746159" cy="4102407"/>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9" name="Elipse 17">
            <a:extLst>
              <a:ext uri="{FF2B5EF4-FFF2-40B4-BE49-F238E27FC236}">
                <a16:creationId xmlns:a16="http://schemas.microsoft.com/office/drawing/2014/main" id="{E5806BB3-2CBE-8B70-37D4-FE552A1AA2E6}"/>
              </a:ext>
            </a:extLst>
          </p:cNvPr>
          <p:cNvSpPr/>
          <p:nvPr/>
        </p:nvSpPr>
        <p:spPr>
          <a:xfrm>
            <a:off x="684418" y="4144611"/>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0" name="Arco 9">
            <a:extLst>
              <a:ext uri="{FF2B5EF4-FFF2-40B4-BE49-F238E27FC236}">
                <a16:creationId xmlns:a16="http://schemas.microsoft.com/office/drawing/2014/main" id="{FF842205-2E83-8E0B-1309-DE9CAF13216B}"/>
              </a:ext>
            </a:extLst>
          </p:cNvPr>
          <p:cNvSpPr/>
          <p:nvPr/>
        </p:nvSpPr>
        <p:spPr>
          <a:xfrm>
            <a:off x="633441" y="4093638"/>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1" name="Elipse 12">
            <a:extLst>
              <a:ext uri="{FF2B5EF4-FFF2-40B4-BE49-F238E27FC236}">
                <a16:creationId xmlns:a16="http://schemas.microsoft.com/office/drawing/2014/main" id="{26B91656-0807-CAE2-C686-0E493DA8C2FB}"/>
              </a:ext>
            </a:extLst>
          </p:cNvPr>
          <p:cNvSpPr/>
          <p:nvPr/>
        </p:nvSpPr>
        <p:spPr>
          <a:xfrm>
            <a:off x="652552" y="3176802"/>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2" name="Arco 11">
            <a:extLst>
              <a:ext uri="{FF2B5EF4-FFF2-40B4-BE49-F238E27FC236}">
                <a16:creationId xmlns:a16="http://schemas.microsoft.com/office/drawing/2014/main" id="{3CEF96C4-2DD6-0B9D-35DE-69F4421287C1}"/>
              </a:ext>
            </a:extLst>
          </p:cNvPr>
          <p:cNvSpPr/>
          <p:nvPr/>
        </p:nvSpPr>
        <p:spPr>
          <a:xfrm>
            <a:off x="601575" y="3125828"/>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3" name="Elipse 8">
            <a:extLst>
              <a:ext uri="{FF2B5EF4-FFF2-40B4-BE49-F238E27FC236}">
                <a16:creationId xmlns:a16="http://schemas.microsoft.com/office/drawing/2014/main" id="{A224108B-2846-50DB-EDAB-B08BD67A41EF}"/>
              </a:ext>
            </a:extLst>
          </p:cNvPr>
          <p:cNvSpPr/>
          <p:nvPr/>
        </p:nvSpPr>
        <p:spPr>
          <a:xfrm>
            <a:off x="663984" y="2233447"/>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4" name="Arco 13">
            <a:extLst>
              <a:ext uri="{FF2B5EF4-FFF2-40B4-BE49-F238E27FC236}">
                <a16:creationId xmlns:a16="http://schemas.microsoft.com/office/drawing/2014/main" id="{EA4F3F17-4BA8-F08A-9613-87D68D9545B4}"/>
              </a:ext>
            </a:extLst>
          </p:cNvPr>
          <p:cNvSpPr/>
          <p:nvPr/>
        </p:nvSpPr>
        <p:spPr>
          <a:xfrm>
            <a:off x="613007" y="2182473"/>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18" name="Title 1">
            <a:extLst>
              <a:ext uri="{FF2B5EF4-FFF2-40B4-BE49-F238E27FC236}">
                <a16:creationId xmlns:a16="http://schemas.microsoft.com/office/drawing/2014/main" id="{488C8185-1490-C5BF-08EA-78311F176F27}"/>
              </a:ext>
            </a:extLst>
          </p:cNvPr>
          <p:cNvSpPr>
            <a:spLocks noGrp="1"/>
          </p:cNvSpPr>
          <p:nvPr>
            <p:ph type="title"/>
          </p:nvPr>
        </p:nvSpPr>
        <p:spPr>
          <a:xfrm>
            <a:off x="342900" y="1039665"/>
            <a:ext cx="8458200" cy="600075"/>
          </a:xfrm>
        </p:spPr>
        <p:txBody>
          <a:bodyPr>
            <a:normAutofit fontScale="90000"/>
          </a:bodyPr>
          <a:lstStyle/>
          <a:p>
            <a:r>
              <a:rPr lang="pt-BR" dirty="0"/>
              <a:t>Declaração Conflitos de Interesse</a:t>
            </a:r>
          </a:p>
        </p:txBody>
      </p:sp>
      <p:sp>
        <p:nvSpPr>
          <p:cNvPr id="21" name="TextBox 9">
            <a:extLst>
              <a:ext uri="{FF2B5EF4-FFF2-40B4-BE49-F238E27FC236}">
                <a16:creationId xmlns:a16="http://schemas.microsoft.com/office/drawing/2014/main" id="{6843F402-7C96-51BC-B9DC-090C91123369}"/>
              </a:ext>
            </a:extLst>
          </p:cNvPr>
          <p:cNvSpPr txBox="1"/>
          <p:nvPr/>
        </p:nvSpPr>
        <p:spPr>
          <a:xfrm>
            <a:off x="1125639" y="3925176"/>
            <a:ext cx="7315924" cy="230897"/>
          </a:xfrm>
          <a:prstGeom prst="rect">
            <a:avLst/>
          </a:prstGeom>
          <a:noFill/>
        </p:spPr>
        <p:txBody>
          <a:bodyPr wrap="square">
            <a:spAutoFit/>
          </a:bodyPr>
          <a:lstStyle/>
          <a:p>
            <a:pPr marL="214308" indent="-214308">
              <a:buFont typeface="Arial" panose="020B0604020202020204" pitchFamily="34" charset="0"/>
              <a:buChar char="•"/>
            </a:pPr>
            <a:endParaRPr lang="en-US" sz="1351" baseline="30000"/>
          </a:p>
        </p:txBody>
      </p:sp>
      <p:sp>
        <p:nvSpPr>
          <p:cNvPr id="23" name="TextBox 11">
            <a:extLst>
              <a:ext uri="{FF2B5EF4-FFF2-40B4-BE49-F238E27FC236}">
                <a16:creationId xmlns:a16="http://schemas.microsoft.com/office/drawing/2014/main" id="{6571CA98-A450-8D1D-5DB9-19BA6C981DC3}"/>
              </a:ext>
            </a:extLst>
          </p:cNvPr>
          <p:cNvSpPr txBox="1"/>
          <p:nvPr/>
        </p:nvSpPr>
        <p:spPr>
          <a:xfrm>
            <a:off x="1462330" y="2309988"/>
            <a:ext cx="6560955" cy="466538"/>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De acordo com a Resolução 1931/2009 do Conselho Federal de Medicina e com a RDC 96/2008 da ANVISA, declaro que:</a:t>
            </a:r>
          </a:p>
        </p:txBody>
      </p:sp>
      <p:sp>
        <p:nvSpPr>
          <p:cNvPr id="24" name="TextBox 14">
            <a:extLst>
              <a:ext uri="{FF2B5EF4-FFF2-40B4-BE49-F238E27FC236}">
                <a16:creationId xmlns:a16="http://schemas.microsoft.com/office/drawing/2014/main" id="{CB115D0B-35EE-C8B6-8B4F-2BE9ECAC9E34}"/>
              </a:ext>
            </a:extLst>
          </p:cNvPr>
          <p:cNvSpPr txBox="1"/>
          <p:nvPr/>
        </p:nvSpPr>
        <p:spPr>
          <a:xfrm>
            <a:off x="1486870" y="3296301"/>
            <a:ext cx="6560955" cy="279435"/>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Apresentações: como palestrante convidado participo dos eventos: </a:t>
            </a:r>
          </a:p>
        </p:txBody>
      </p:sp>
      <p:sp>
        <p:nvSpPr>
          <p:cNvPr id="25" name="TextBox 18">
            <a:extLst>
              <a:ext uri="{FF2B5EF4-FFF2-40B4-BE49-F238E27FC236}">
                <a16:creationId xmlns:a16="http://schemas.microsoft.com/office/drawing/2014/main" id="{3ED05F52-B642-1675-0D52-5A523D528368}"/>
              </a:ext>
            </a:extLst>
          </p:cNvPr>
          <p:cNvSpPr txBox="1"/>
          <p:nvPr/>
        </p:nvSpPr>
        <p:spPr>
          <a:xfrm>
            <a:off x="1503262" y="4301136"/>
            <a:ext cx="6484803" cy="279435"/>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Não possuo ações de quaisquer destas companhias farmacêuticas.</a:t>
            </a:r>
          </a:p>
        </p:txBody>
      </p:sp>
      <p:sp>
        <p:nvSpPr>
          <p:cNvPr id="27" name="Elipse 17">
            <a:extLst>
              <a:ext uri="{FF2B5EF4-FFF2-40B4-BE49-F238E27FC236}">
                <a16:creationId xmlns:a16="http://schemas.microsoft.com/office/drawing/2014/main" id="{28CC6166-B853-9BD7-D306-5CD76A21744C}"/>
              </a:ext>
            </a:extLst>
          </p:cNvPr>
          <p:cNvSpPr/>
          <p:nvPr/>
        </p:nvSpPr>
        <p:spPr>
          <a:xfrm>
            <a:off x="684418" y="5085136"/>
            <a:ext cx="570347" cy="570343"/>
          </a:xfrm>
          <a:prstGeom prst="ellipse">
            <a:avLst/>
          </a:prstGeom>
          <a:solidFill>
            <a:srgbClr val="01A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pt-BR" sz="1351">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8" name="Arco 27">
            <a:extLst>
              <a:ext uri="{FF2B5EF4-FFF2-40B4-BE49-F238E27FC236}">
                <a16:creationId xmlns:a16="http://schemas.microsoft.com/office/drawing/2014/main" id="{3954C080-8134-1489-9F80-C7551B948049}"/>
              </a:ext>
            </a:extLst>
          </p:cNvPr>
          <p:cNvSpPr/>
          <p:nvPr/>
        </p:nvSpPr>
        <p:spPr>
          <a:xfrm>
            <a:off x="633441" y="5034164"/>
            <a:ext cx="672296" cy="672291"/>
          </a:xfrm>
          <a:prstGeom prst="arc">
            <a:avLst>
              <a:gd name="adj1" fmla="val 16513465"/>
              <a:gd name="adj2" fmla="val 7294783"/>
            </a:avLst>
          </a:prstGeom>
          <a:ln w="19050" cap="rnd">
            <a:solidFill>
              <a:srgbClr val="5F2F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29" name="TextBox 18">
            <a:extLst>
              <a:ext uri="{FF2B5EF4-FFF2-40B4-BE49-F238E27FC236}">
                <a16:creationId xmlns:a16="http://schemas.microsoft.com/office/drawing/2014/main" id="{9BAEA7F0-4354-6FEC-A6E2-DD18B042E91F}"/>
              </a:ext>
            </a:extLst>
          </p:cNvPr>
          <p:cNvSpPr txBox="1"/>
          <p:nvPr/>
        </p:nvSpPr>
        <p:spPr>
          <a:xfrm>
            <a:off x="1503262" y="5055222"/>
            <a:ext cx="6484803" cy="653640"/>
          </a:xfrm>
          <a:prstGeom prst="rect">
            <a:avLst/>
          </a:prstGeom>
          <a:noFill/>
        </p:spPr>
        <p:txBody>
          <a:bodyPr wrap="square">
            <a:spAutoFit/>
          </a:bodyPr>
          <a:lstStyle/>
          <a:p>
            <a:pPr defTabSz="685766">
              <a:lnSpc>
                <a:spcPct val="90000"/>
              </a:lnSpc>
              <a:defRPr/>
            </a:pP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Os meus </a:t>
            </a:r>
            <a:r>
              <a:rPr lang="pt-BR" sz="1351" dirty="0" err="1">
                <a:solidFill>
                  <a:prstClr val="black"/>
                </a:solidFill>
                <a:latin typeface="Arial" panose="020B0604020202020204" pitchFamily="34" charset="0"/>
                <a:ea typeface="Open Sans" panose="020B0606030504020204" pitchFamily="34" charset="0"/>
                <a:cs typeface="Arial" panose="020B0604020202020204" pitchFamily="34" charset="0"/>
              </a:rPr>
              <a:t>pré</a:t>
            </a:r>
            <a:r>
              <a:rPr lang="pt-BR" sz="1351" dirty="0">
                <a:solidFill>
                  <a:prstClr val="black"/>
                </a:solidFill>
                <a:latin typeface="Arial" panose="020B0604020202020204" pitchFamily="34" charset="0"/>
                <a:ea typeface="Open Sans" panose="020B0606030504020204" pitchFamily="34" charset="0"/>
                <a:cs typeface="Arial" panose="020B0604020202020204" pitchFamily="34" charset="0"/>
              </a:rPr>
              <a:t> requisitos para participar destas atividades são a autonomia do pensamento científico, a independência de opiniões e a liberdade de expressão que estas empresas respeitam.</a:t>
            </a:r>
          </a:p>
        </p:txBody>
      </p:sp>
      <p:grpSp>
        <p:nvGrpSpPr>
          <p:cNvPr id="86" name="Group 4">
            <a:extLst>
              <a:ext uri="{FF2B5EF4-FFF2-40B4-BE49-F238E27FC236}">
                <a16:creationId xmlns:a16="http://schemas.microsoft.com/office/drawing/2014/main" id="{ADBAB7CC-B67C-6A12-092A-92138D534B24}"/>
              </a:ext>
            </a:extLst>
          </p:cNvPr>
          <p:cNvGrpSpPr>
            <a:grpSpLocks noChangeAspect="1"/>
          </p:cNvGrpSpPr>
          <p:nvPr/>
        </p:nvGrpSpPr>
        <p:grpSpPr bwMode="auto">
          <a:xfrm>
            <a:off x="785835" y="2386503"/>
            <a:ext cx="315989" cy="290169"/>
            <a:chOff x="1484" y="-2"/>
            <a:chExt cx="4712" cy="4327"/>
          </a:xfrm>
          <a:solidFill>
            <a:schemeClr val="bg1"/>
          </a:solidFill>
        </p:grpSpPr>
        <p:sp>
          <p:nvSpPr>
            <p:cNvPr id="87" name="Freeform 5">
              <a:extLst>
                <a:ext uri="{FF2B5EF4-FFF2-40B4-BE49-F238E27FC236}">
                  <a16:creationId xmlns:a16="http://schemas.microsoft.com/office/drawing/2014/main" id="{26CE1894-7E86-F82D-FF46-D1F69926B0DC}"/>
                </a:ext>
              </a:extLst>
            </p:cNvPr>
            <p:cNvSpPr>
              <a:spLocks noEditPoints="1"/>
            </p:cNvSpPr>
            <p:nvPr/>
          </p:nvSpPr>
          <p:spPr bwMode="auto">
            <a:xfrm>
              <a:off x="1484" y="-2"/>
              <a:ext cx="4712" cy="4327"/>
            </a:xfrm>
            <a:custGeom>
              <a:avLst/>
              <a:gdLst>
                <a:gd name="T0" fmla="*/ 276 w 2075"/>
                <a:gd name="T1" fmla="*/ 1904 h 1905"/>
                <a:gd name="T2" fmla="*/ 1419 w 2075"/>
                <a:gd name="T3" fmla="*/ 1904 h 1905"/>
                <a:gd name="T4" fmla="*/ 1419 w 2075"/>
                <a:gd name="T5" fmla="*/ 1904 h 1905"/>
                <a:gd name="T6" fmla="*/ 1615 w 2075"/>
                <a:gd name="T7" fmla="*/ 1824 h 1905"/>
                <a:gd name="T8" fmla="*/ 1697 w 2075"/>
                <a:gd name="T9" fmla="*/ 1628 h 1905"/>
                <a:gd name="T10" fmla="*/ 1697 w 2075"/>
                <a:gd name="T11" fmla="*/ 533 h 1905"/>
                <a:gd name="T12" fmla="*/ 2075 w 2075"/>
                <a:gd name="T13" fmla="*/ 533 h 1905"/>
                <a:gd name="T14" fmla="*/ 2075 w 2075"/>
                <a:gd name="T15" fmla="*/ 211 h 1905"/>
                <a:gd name="T16" fmla="*/ 2012 w 2075"/>
                <a:gd name="T17" fmla="*/ 62 h 1905"/>
                <a:gd name="T18" fmla="*/ 1862 w 2075"/>
                <a:gd name="T19" fmla="*/ 0 h 1905"/>
                <a:gd name="T20" fmla="*/ 512 w 2075"/>
                <a:gd name="T21" fmla="*/ 0 h 1905"/>
                <a:gd name="T22" fmla="*/ 370 w 2075"/>
                <a:gd name="T23" fmla="*/ 58 h 1905"/>
                <a:gd name="T24" fmla="*/ 310 w 2075"/>
                <a:gd name="T25" fmla="*/ 199 h 1905"/>
                <a:gd name="T26" fmla="*/ 301 w 2075"/>
                <a:gd name="T27" fmla="*/ 1440 h 1905"/>
                <a:gd name="T28" fmla="*/ 1 w 2075"/>
                <a:gd name="T29" fmla="*/ 1440 h 1905"/>
                <a:gd name="T30" fmla="*/ 1 w 2075"/>
                <a:gd name="T31" fmla="*/ 1626 h 1905"/>
                <a:gd name="T32" fmla="*/ 77 w 2075"/>
                <a:gd name="T33" fmla="*/ 1819 h 1905"/>
                <a:gd name="T34" fmla="*/ 265 w 2075"/>
                <a:gd name="T35" fmla="*/ 1904 h 1905"/>
                <a:gd name="T36" fmla="*/ 276 w 2075"/>
                <a:gd name="T37" fmla="*/ 1904 h 1905"/>
                <a:gd name="T38" fmla="*/ 2030 w 2075"/>
                <a:gd name="T39" fmla="*/ 211 h 1905"/>
                <a:gd name="T40" fmla="*/ 2030 w 2075"/>
                <a:gd name="T41" fmla="*/ 488 h 1905"/>
                <a:gd name="T42" fmla="*/ 1697 w 2075"/>
                <a:gd name="T43" fmla="*/ 488 h 1905"/>
                <a:gd name="T44" fmla="*/ 1697 w 2075"/>
                <a:gd name="T45" fmla="*/ 211 h 1905"/>
                <a:gd name="T46" fmla="*/ 1785 w 2075"/>
                <a:gd name="T47" fmla="*/ 81 h 1905"/>
                <a:gd name="T48" fmla="*/ 1942 w 2075"/>
                <a:gd name="T49" fmla="*/ 81 h 1905"/>
                <a:gd name="T50" fmla="*/ 2030 w 2075"/>
                <a:gd name="T51" fmla="*/ 211 h 1905"/>
                <a:gd name="T52" fmla="*/ 355 w 2075"/>
                <a:gd name="T53" fmla="*/ 199 h 1905"/>
                <a:gd name="T54" fmla="*/ 402 w 2075"/>
                <a:gd name="T55" fmla="*/ 90 h 1905"/>
                <a:gd name="T56" fmla="*/ 512 w 2075"/>
                <a:gd name="T57" fmla="*/ 45 h 1905"/>
                <a:gd name="T58" fmla="*/ 1732 w 2075"/>
                <a:gd name="T59" fmla="*/ 45 h 1905"/>
                <a:gd name="T60" fmla="*/ 1650 w 2075"/>
                <a:gd name="T61" fmla="*/ 211 h 1905"/>
                <a:gd name="T62" fmla="*/ 1650 w 2075"/>
                <a:gd name="T63" fmla="*/ 1628 h 1905"/>
                <a:gd name="T64" fmla="*/ 1534 w 2075"/>
                <a:gd name="T65" fmla="*/ 1829 h 1905"/>
                <a:gd name="T66" fmla="*/ 1302 w 2075"/>
                <a:gd name="T67" fmla="*/ 1829 h 1905"/>
                <a:gd name="T68" fmla="*/ 1186 w 2075"/>
                <a:gd name="T69" fmla="*/ 1628 h 1905"/>
                <a:gd name="T70" fmla="*/ 1186 w 2075"/>
                <a:gd name="T71" fmla="*/ 1440 h 1905"/>
                <a:gd name="T72" fmla="*/ 346 w 2075"/>
                <a:gd name="T73" fmla="*/ 1440 h 1905"/>
                <a:gd name="T74" fmla="*/ 355 w 2075"/>
                <a:gd name="T75" fmla="*/ 199 h 1905"/>
                <a:gd name="T76" fmla="*/ 46 w 2075"/>
                <a:gd name="T77" fmla="*/ 1628 h 1905"/>
                <a:gd name="T78" fmla="*/ 46 w 2075"/>
                <a:gd name="T79" fmla="*/ 1485 h 1905"/>
                <a:gd name="T80" fmla="*/ 1143 w 2075"/>
                <a:gd name="T81" fmla="*/ 1485 h 1905"/>
                <a:gd name="T82" fmla="*/ 1143 w 2075"/>
                <a:gd name="T83" fmla="*/ 1626 h 1905"/>
                <a:gd name="T84" fmla="*/ 1143 w 2075"/>
                <a:gd name="T85" fmla="*/ 1626 h 1905"/>
                <a:gd name="T86" fmla="*/ 1269 w 2075"/>
                <a:gd name="T87" fmla="*/ 1857 h 1905"/>
                <a:gd name="T88" fmla="*/ 276 w 2075"/>
                <a:gd name="T89" fmla="*/ 1857 h 1905"/>
                <a:gd name="T90" fmla="*/ 114 w 2075"/>
                <a:gd name="T91" fmla="*/ 1790 h 1905"/>
                <a:gd name="T92" fmla="*/ 46 w 2075"/>
                <a:gd name="T93" fmla="*/ 1628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5" h="1905">
                  <a:moveTo>
                    <a:pt x="276" y="1904"/>
                  </a:moveTo>
                  <a:cubicBezTo>
                    <a:pt x="1419" y="1904"/>
                    <a:pt x="1419" y="1904"/>
                    <a:pt x="1419" y="1904"/>
                  </a:cubicBezTo>
                  <a:cubicBezTo>
                    <a:pt x="1419" y="1904"/>
                    <a:pt x="1419" y="1904"/>
                    <a:pt x="1419" y="1904"/>
                  </a:cubicBezTo>
                  <a:cubicBezTo>
                    <a:pt x="1492" y="1905"/>
                    <a:pt x="1563" y="1876"/>
                    <a:pt x="1615" y="1824"/>
                  </a:cubicBezTo>
                  <a:cubicBezTo>
                    <a:pt x="1667" y="1772"/>
                    <a:pt x="1697" y="1702"/>
                    <a:pt x="1697" y="1628"/>
                  </a:cubicBezTo>
                  <a:cubicBezTo>
                    <a:pt x="1697" y="533"/>
                    <a:pt x="1697" y="533"/>
                    <a:pt x="1697" y="533"/>
                  </a:cubicBezTo>
                  <a:cubicBezTo>
                    <a:pt x="2075" y="533"/>
                    <a:pt x="2075" y="533"/>
                    <a:pt x="2075" y="533"/>
                  </a:cubicBezTo>
                  <a:cubicBezTo>
                    <a:pt x="2075" y="211"/>
                    <a:pt x="2075" y="211"/>
                    <a:pt x="2075" y="211"/>
                  </a:cubicBezTo>
                  <a:cubicBezTo>
                    <a:pt x="2075" y="155"/>
                    <a:pt x="2052" y="101"/>
                    <a:pt x="2012" y="62"/>
                  </a:cubicBezTo>
                  <a:cubicBezTo>
                    <a:pt x="1972" y="22"/>
                    <a:pt x="1918" y="0"/>
                    <a:pt x="1862" y="0"/>
                  </a:cubicBezTo>
                  <a:cubicBezTo>
                    <a:pt x="512" y="0"/>
                    <a:pt x="512" y="0"/>
                    <a:pt x="512" y="0"/>
                  </a:cubicBezTo>
                  <a:cubicBezTo>
                    <a:pt x="459" y="0"/>
                    <a:pt x="408" y="21"/>
                    <a:pt x="370" y="58"/>
                  </a:cubicBezTo>
                  <a:cubicBezTo>
                    <a:pt x="332" y="96"/>
                    <a:pt x="311" y="146"/>
                    <a:pt x="310" y="199"/>
                  </a:cubicBezTo>
                  <a:cubicBezTo>
                    <a:pt x="301" y="1440"/>
                    <a:pt x="301" y="1440"/>
                    <a:pt x="301" y="1440"/>
                  </a:cubicBezTo>
                  <a:cubicBezTo>
                    <a:pt x="1" y="1440"/>
                    <a:pt x="1" y="1440"/>
                    <a:pt x="1" y="1440"/>
                  </a:cubicBezTo>
                  <a:cubicBezTo>
                    <a:pt x="1" y="1626"/>
                    <a:pt x="1" y="1626"/>
                    <a:pt x="1" y="1626"/>
                  </a:cubicBezTo>
                  <a:cubicBezTo>
                    <a:pt x="0" y="1698"/>
                    <a:pt x="27" y="1767"/>
                    <a:pt x="77" y="1819"/>
                  </a:cubicBezTo>
                  <a:cubicBezTo>
                    <a:pt x="126" y="1870"/>
                    <a:pt x="194" y="1901"/>
                    <a:pt x="265" y="1904"/>
                  </a:cubicBezTo>
                  <a:lnTo>
                    <a:pt x="276" y="1904"/>
                  </a:lnTo>
                  <a:close/>
                  <a:moveTo>
                    <a:pt x="2030" y="211"/>
                  </a:moveTo>
                  <a:cubicBezTo>
                    <a:pt x="2030" y="488"/>
                    <a:pt x="2030" y="488"/>
                    <a:pt x="2030" y="488"/>
                  </a:cubicBezTo>
                  <a:cubicBezTo>
                    <a:pt x="1697" y="488"/>
                    <a:pt x="1697" y="488"/>
                    <a:pt x="1697" y="488"/>
                  </a:cubicBezTo>
                  <a:cubicBezTo>
                    <a:pt x="1697" y="211"/>
                    <a:pt x="1697" y="211"/>
                    <a:pt x="1697" y="211"/>
                  </a:cubicBezTo>
                  <a:cubicBezTo>
                    <a:pt x="1703" y="156"/>
                    <a:pt x="1736" y="107"/>
                    <a:pt x="1785" y="81"/>
                  </a:cubicBezTo>
                  <a:cubicBezTo>
                    <a:pt x="1834" y="55"/>
                    <a:pt x="1893" y="55"/>
                    <a:pt x="1942" y="81"/>
                  </a:cubicBezTo>
                  <a:cubicBezTo>
                    <a:pt x="1991" y="107"/>
                    <a:pt x="2024" y="156"/>
                    <a:pt x="2030" y="211"/>
                  </a:cubicBezTo>
                  <a:close/>
                  <a:moveTo>
                    <a:pt x="355" y="199"/>
                  </a:moveTo>
                  <a:cubicBezTo>
                    <a:pt x="355" y="158"/>
                    <a:pt x="372" y="119"/>
                    <a:pt x="402" y="90"/>
                  </a:cubicBezTo>
                  <a:cubicBezTo>
                    <a:pt x="431" y="61"/>
                    <a:pt x="470" y="45"/>
                    <a:pt x="512" y="45"/>
                  </a:cubicBezTo>
                  <a:cubicBezTo>
                    <a:pt x="1732" y="45"/>
                    <a:pt x="1732" y="45"/>
                    <a:pt x="1732" y="45"/>
                  </a:cubicBezTo>
                  <a:cubicBezTo>
                    <a:pt x="1681" y="84"/>
                    <a:pt x="1650" y="145"/>
                    <a:pt x="1650" y="211"/>
                  </a:cubicBezTo>
                  <a:cubicBezTo>
                    <a:pt x="1650" y="1628"/>
                    <a:pt x="1650" y="1628"/>
                    <a:pt x="1650" y="1628"/>
                  </a:cubicBezTo>
                  <a:cubicBezTo>
                    <a:pt x="1650" y="1711"/>
                    <a:pt x="1605" y="1788"/>
                    <a:pt x="1534" y="1829"/>
                  </a:cubicBezTo>
                  <a:cubicBezTo>
                    <a:pt x="1462" y="1871"/>
                    <a:pt x="1373" y="1871"/>
                    <a:pt x="1302" y="1829"/>
                  </a:cubicBezTo>
                  <a:cubicBezTo>
                    <a:pt x="1230" y="1788"/>
                    <a:pt x="1186" y="1711"/>
                    <a:pt x="1186" y="1628"/>
                  </a:cubicBezTo>
                  <a:cubicBezTo>
                    <a:pt x="1186" y="1440"/>
                    <a:pt x="1186" y="1440"/>
                    <a:pt x="1186" y="1440"/>
                  </a:cubicBezTo>
                  <a:cubicBezTo>
                    <a:pt x="346" y="1440"/>
                    <a:pt x="346" y="1440"/>
                    <a:pt x="346" y="1440"/>
                  </a:cubicBezTo>
                  <a:lnTo>
                    <a:pt x="355" y="199"/>
                  </a:lnTo>
                  <a:close/>
                  <a:moveTo>
                    <a:pt x="46" y="1628"/>
                  </a:moveTo>
                  <a:cubicBezTo>
                    <a:pt x="46" y="1485"/>
                    <a:pt x="46" y="1485"/>
                    <a:pt x="46" y="1485"/>
                  </a:cubicBezTo>
                  <a:cubicBezTo>
                    <a:pt x="1143" y="1485"/>
                    <a:pt x="1143" y="1485"/>
                    <a:pt x="1143" y="1485"/>
                  </a:cubicBezTo>
                  <a:cubicBezTo>
                    <a:pt x="1143" y="1626"/>
                    <a:pt x="1143" y="1626"/>
                    <a:pt x="1143" y="1626"/>
                  </a:cubicBezTo>
                  <a:cubicBezTo>
                    <a:pt x="1143" y="1626"/>
                    <a:pt x="1143" y="1626"/>
                    <a:pt x="1143" y="1626"/>
                  </a:cubicBezTo>
                  <a:cubicBezTo>
                    <a:pt x="1143" y="1719"/>
                    <a:pt x="1191" y="1806"/>
                    <a:pt x="1269" y="1857"/>
                  </a:cubicBezTo>
                  <a:cubicBezTo>
                    <a:pt x="276" y="1857"/>
                    <a:pt x="276" y="1857"/>
                    <a:pt x="276" y="1857"/>
                  </a:cubicBezTo>
                  <a:cubicBezTo>
                    <a:pt x="216" y="1857"/>
                    <a:pt x="157" y="1833"/>
                    <a:pt x="114" y="1790"/>
                  </a:cubicBezTo>
                  <a:cubicBezTo>
                    <a:pt x="71" y="1747"/>
                    <a:pt x="46" y="1689"/>
                    <a:pt x="46" y="1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99" name="Rectangle 6">
              <a:extLst>
                <a:ext uri="{FF2B5EF4-FFF2-40B4-BE49-F238E27FC236}">
                  <a16:creationId xmlns:a16="http://schemas.microsoft.com/office/drawing/2014/main" id="{75EB53A7-8CE2-5D3D-EA13-65BB804F728A}"/>
                </a:ext>
              </a:extLst>
            </p:cNvPr>
            <p:cNvSpPr>
              <a:spLocks noChangeArrowheads="1"/>
            </p:cNvSpPr>
            <p:nvPr/>
          </p:nvSpPr>
          <p:spPr bwMode="auto">
            <a:xfrm>
              <a:off x="2819" y="847"/>
              <a:ext cx="890"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16" name="Rectangle 7">
              <a:extLst>
                <a:ext uri="{FF2B5EF4-FFF2-40B4-BE49-F238E27FC236}">
                  <a16:creationId xmlns:a16="http://schemas.microsoft.com/office/drawing/2014/main" id="{2F347712-225D-6077-1C5C-FEFB78E01534}"/>
                </a:ext>
              </a:extLst>
            </p:cNvPr>
            <p:cNvSpPr>
              <a:spLocks noChangeArrowheads="1"/>
            </p:cNvSpPr>
            <p:nvPr/>
          </p:nvSpPr>
          <p:spPr bwMode="auto">
            <a:xfrm>
              <a:off x="2819" y="1458"/>
              <a:ext cx="1806"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22" name="Rectangle 8">
              <a:extLst>
                <a:ext uri="{FF2B5EF4-FFF2-40B4-BE49-F238E27FC236}">
                  <a16:creationId xmlns:a16="http://schemas.microsoft.com/office/drawing/2014/main" id="{EEDE5799-A026-D9CB-45D1-1B81D7757C47}"/>
                </a:ext>
              </a:extLst>
            </p:cNvPr>
            <p:cNvSpPr>
              <a:spLocks noChangeArrowheads="1"/>
            </p:cNvSpPr>
            <p:nvPr/>
          </p:nvSpPr>
          <p:spPr bwMode="auto">
            <a:xfrm>
              <a:off x="2819" y="2069"/>
              <a:ext cx="1806" cy="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28" name="Rectangle 9">
              <a:extLst>
                <a:ext uri="{FF2B5EF4-FFF2-40B4-BE49-F238E27FC236}">
                  <a16:creationId xmlns:a16="http://schemas.microsoft.com/office/drawing/2014/main" id="{6AED781D-DCE6-DCA4-75FD-53E340AFA053}"/>
                </a:ext>
              </a:extLst>
            </p:cNvPr>
            <p:cNvSpPr>
              <a:spLocks noChangeArrowheads="1"/>
            </p:cNvSpPr>
            <p:nvPr/>
          </p:nvSpPr>
          <p:spPr bwMode="auto">
            <a:xfrm>
              <a:off x="2819" y="2678"/>
              <a:ext cx="1806"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sp>
        <p:nvSpPr>
          <p:cNvPr id="129" name="Freeform 13">
            <a:extLst>
              <a:ext uri="{FF2B5EF4-FFF2-40B4-BE49-F238E27FC236}">
                <a16:creationId xmlns:a16="http://schemas.microsoft.com/office/drawing/2014/main" id="{AE09EA1C-5E3C-E1AE-98D5-D15A4D2551BD}"/>
              </a:ext>
            </a:extLst>
          </p:cNvPr>
          <p:cNvSpPr>
            <a:spLocks noEditPoints="1"/>
          </p:cNvSpPr>
          <p:nvPr/>
        </p:nvSpPr>
        <p:spPr bwMode="auto">
          <a:xfrm>
            <a:off x="761195" y="3250747"/>
            <a:ext cx="367293" cy="369656"/>
          </a:xfrm>
          <a:custGeom>
            <a:avLst/>
            <a:gdLst>
              <a:gd name="T0" fmla="*/ 850 w 1700"/>
              <a:gd name="T1" fmla="*/ 1176 h 1712"/>
              <a:gd name="T2" fmla="*/ 850 w 1700"/>
              <a:gd name="T3" fmla="*/ 1120 h 1712"/>
              <a:gd name="T4" fmla="*/ 1015 w 1700"/>
              <a:gd name="T5" fmla="*/ 955 h 1712"/>
              <a:gd name="T6" fmla="*/ 1549 w 1700"/>
              <a:gd name="T7" fmla="*/ 926 h 1712"/>
              <a:gd name="T8" fmla="*/ 1358 w 1700"/>
              <a:gd name="T9" fmla="*/ 1117 h 1712"/>
              <a:gd name="T10" fmla="*/ 1358 w 1700"/>
              <a:gd name="T11" fmla="*/ 1062 h 1712"/>
              <a:gd name="T12" fmla="*/ 1358 w 1700"/>
              <a:gd name="T13" fmla="*/ 1131 h 1712"/>
              <a:gd name="T14" fmla="*/ 618 w 1700"/>
              <a:gd name="T15" fmla="*/ 1282 h 1712"/>
              <a:gd name="T16" fmla="*/ 1 w 1700"/>
              <a:gd name="T17" fmla="*/ 1519 h 1712"/>
              <a:gd name="T18" fmla="*/ 452 w 1700"/>
              <a:gd name="T19" fmla="*/ 1633 h 1712"/>
              <a:gd name="T20" fmla="*/ 1186 w 1700"/>
              <a:gd name="T21" fmla="*/ 1712 h 1712"/>
              <a:gd name="T22" fmla="*/ 1244 w 1700"/>
              <a:gd name="T23" fmla="*/ 1573 h 1712"/>
              <a:gd name="T24" fmla="*/ 1700 w 1700"/>
              <a:gd name="T25" fmla="*/ 1502 h 1712"/>
              <a:gd name="T26" fmla="*/ 57 w 1700"/>
              <a:gd name="T27" fmla="*/ 1518 h 1712"/>
              <a:gd name="T28" fmla="*/ 342 w 1700"/>
              <a:gd name="T29" fmla="*/ 1186 h 1712"/>
              <a:gd name="T30" fmla="*/ 566 w 1700"/>
              <a:gd name="T31" fmla="*/ 1330 h 1712"/>
              <a:gd name="T32" fmla="*/ 535 w 1700"/>
              <a:gd name="T33" fmla="*/ 1369 h 1712"/>
              <a:gd name="T34" fmla="*/ 509 w 1700"/>
              <a:gd name="T35" fmla="*/ 1410 h 1712"/>
              <a:gd name="T36" fmla="*/ 494 w 1700"/>
              <a:gd name="T37" fmla="*/ 1440 h 1712"/>
              <a:gd name="T38" fmla="*/ 475 w 1700"/>
              <a:gd name="T39" fmla="*/ 1487 h 1712"/>
              <a:gd name="T40" fmla="*/ 466 w 1700"/>
              <a:gd name="T41" fmla="*/ 1518 h 1712"/>
              <a:gd name="T42" fmla="*/ 514 w 1700"/>
              <a:gd name="T43" fmla="*/ 1657 h 1712"/>
              <a:gd name="T44" fmla="*/ 516 w 1700"/>
              <a:gd name="T45" fmla="*/ 1547 h 1712"/>
              <a:gd name="T46" fmla="*/ 531 w 1700"/>
              <a:gd name="T47" fmla="*/ 1495 h 1712"/>
              <a:gd name="T48" fmla="*/ 545 w 1700"/>
              <a:gd name="T49" fmla="*/ 1462 h 1712"/>
              <a:gd name="T50" fmla="*/ 571 w 1700"/>
              <a:gd name="T51" fmla="*/ 1414 h 1712"/>
              <a:gd name="T52" fmla="*/ 593 w 1700"/>
              <a:gd name="T53" fmla="*/ 1384 h 1712"/>
              <a:gd name="T54" fmla="*/ 626 w 1700"/>
              <a:gd name="T55" fmla="*/ 1349 h 1712"/>
              <a:gd name="T56" fmla="*/ 1086 w 1700"/>
              <a:gd name="T57" fmla="*/ 1360 h 1712"/>
              <a:gd name="T58" fmla="*/ 1112 w 1700"/>
              <a:gd name="T59" fmla="*/ 1390 h 1712"/>
              <a:gd name="T60" fmla="*/ 1155 w 1700"/>
              <a:gd name="T61" fmla="*/ 1462 h 1712"/>
              <a:gd name="T62" fmla="*/ 1169 w 1700"/>
              <a:gd name="T63" fmla="*/ 1495 h 1712"/>
              <a:gd name="T64" fmla="*/ 1184 w 1700"/>
              <a:gd name="T65" fmla="*/ 1548 h 1712"/>
              <a:gd name="T66" fmla="*/ 1644 w 1700"/>
              <a:gd name="T67" fmla="*/ 1517 h 1712"/>
              <a:gd name="T68" fmla="*/ 1232 w 1700"/>
              <a:gd name="T69" fmla="*/ 1513 h 1712"/>
              <a:gd name="T70" fmla="*/ 1216 w 1700"/>
              <a:gd name="T71" fmla="*/ 1463 h 1712"/>
              <a:gd name="T72" fmla="*/ 1203 w 1700"/>
              <a:gd name="T73" fmla="*/ 1433 h 1712"/>
              <a:gd name="T74" fmla="*/ 1178 w 1700"/>
              <a:gd name="T75" fmla="*/ 1389 h 1712"/>
              <a:gd name="T76" fmla="*/ 1158 w 1700"/>
              <a:gd name="T77" fmla="*/ 1359 h 1712"/>
              <a:gd name="T78" fmla="*/ 1130 w 1700"/>
              <a:gd name="T79" fmla="*/ 1326 h 1712"/>
              <a:gd name="T80" fmla="*/ 1645 w 1700"/>
              <a:gd name="T81" fmla="*/ 1502 h 1712"/>
              <a:gd name="T82" fmla="*/ 534 w 1700"/>
              <a:gd name="T83" fmla="*/ 926 h 1712"/>
              <a:gd name="T84" fmla="*/ 342 w 1700"/>
              <a:gd name="T85" fmla="*/ 1117 h 1712"/>
              <a:gd name="T86" fmla="*/ 342 w 1700"/>
              <a:gd name="T87" fmla="*/ 1062 h 1712"/>
              <a:gd name="T88" fmla="*/ 570 w 1700"/>
              <a:gd name="T89" fmla="*/ 284 h 1712"/>
              <a:gd name="T90" fmla="*/ 643 w 1700"/>
              <a:gd name="T91" fmla="*/ 508 h 1712"/>
              <a:gd name="T92" fmla="*/ 848 w 1700"/>
              <a:gd name="T93" fmla="*/ 487 h 1712"/>
              <a:gd name="T94" fmla="*/ 1002 w 1700"/>
              <a:gd name="T95" fmla="*/ 583 h 1712"/>
              <a:gd name="T96" fmla="*/ 1012 w 1700"/>
              <a:gd name="T97" fmla="*/ 371 h 1712"/>
              <a:gd name="T98" fmla="*/ 1151 w 1700"/>
              <a:gd name="T99" fmla="*/ 219 h 1712"/>
              <a:gd name="T100" fmla="*/ 952 w 1700"/>
              <a:gd name="T101" fmla="*/ 179 h 1712"/>
              <a:gd name="T102" fmla="*/ 905 w 1700"/>
              <a:gd name="T103" fmla="*/ 40 h 1712"/>
              <a:gd name="T104" fmla="*/ 751 w 1700"/>
              <a:gd name="T105" fmla="*/ 177 h 1712"/>
              <a:gd name="T106" fmla="*/ 604 w 1700"/>
              <a:gd name="T107" fmla="*/ 179 h 1712"/>
              <a:gd name="T108" fmla="*/ 602 w 1700"/>
              <a:gd name="T109" fmla="*/ 236 h 1712"/>
              <a:gd name="T110" fmla="*/ 803 w 1700"/>
              <a:gd name="T111" fmla="*/ 194 h 1712"/>
              <a:gd name="T112" fmla="*/ 897 w 1700"/>
              <a:gd name="T113" fmla="*/ 194 h 1712"/>
              <a:gd name="T114" fmla="*/ 1096 w 1700"/>
              <a:gd name="T115" fmla="*/ 234 h 1712"/>
              <a:gd name="T116" fmla="*/ 981 w 1700"/>
              <a:gd name="T117" fmla="*/ 323 h 1712"/>
              <a:gd name="T118" fmla="*/ 1003 w 1700"/>
              <a:gd name="T119" fmla="*/ 528 h 1712"/>
              <a:gd name="T120" fmla="*/ 850 w 1700"/>
              <a:gd name="T121" fmla="*/ 432 h 1712"/>
              <a:gd name="T122" fmla="*/ 697 w 1700"/>
              <a:gd name="T123" fmla="*/ 528 h 1712"/>
              <a:gd name="T124" fmla="*/ 719 w 1700"/>
              <a:gd name="T125" fmla="*/ 32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0" h="1712">
                <a:moveTo>
                  <a:pt x="850" y="735"/>
                </a:moveTo>
                <a:cubicBezTo>
                  <a:pt x="728" y="735"/>
                  <a:pt x="630" y="834"/>
                  <a:pt x="630" y="955"/>
                </a:cubicBezTo>
                <a:cubicBezTo>
                  <a:pt x="630" y="1077"/>
                  <a:pt x="728" y="1176"/>
                  <a:pt x="850" y="1176"/>
                </a:cubicBezTo>
                <a:cubicBezTo>
                  <a:pt x="972" y="1176"/>
                  <a:pt x="1070" y="1077"/>
                  <a:pt x="1070" y="955"/>
                </a:cubicBezTo>
                <a:cubicBezTo>
                  <a:pt x="1070" y="834"/>
                  <a:pt x="972" y="735"/>
                  <a:pt x="850" y="735"/>
                </a:cubicBezTo>
                <a:close/>
                <a:moveTo>
                  <a:pt x="850" y="1120"/>
                </a:moveTo>
                <a:cubicBezTo>
                  <a:pt x="759" y="1120"/>
                  <a:pt x="685" y="1046"/>
                  <a:pt x="685" y="955"/>
                </a:cubicBezTo>
                <a:cubicBezTo>
                  <a:pt x="685" y="864"/>
                  <a:pt x="759" y="790"/>
                  <a:pt x="850" y="790"/>
                </a:cubicBezTo>
                <a:cubicBezTo>
                  <a:pt x="941" y="790"/>
                  <a:pt x="1015" y="864"/>
                  <a:pt x="1015" y="955"/>
                </a:cubicBezTo>
                <a:cubicBezTo>
                  <a:pt x="1015" y="1046"/>
                  <a:pt x="941" y="1120"/>
                  <a:pt x="850" y="1120"/>
                </a:cubicBezTo>
                <a:close/>
                <a:moveTo>
                  <a:pt x="1358" y="1117"/>
                </a:moveTo>
                <a:cubicBezTo>
                  <a:pt x="1463" y="1117"/>
                  <a:pt x="1549" y="1032"/>
                  <a:pt x="1549" y="926"/>
                </a:cubicBezTo>
                <a:cubicBezTo>
                  <a:pt x="1549" y="821"/>
                  <a:pt x="1463" y="735"/>
                  <a:pt x="1358" y="735"/>
                </a:cubicBezTo>
                <a:cubicBezTo>
                  <a:pt x="1252" y="735"/>
                  <a:pt x="1166" y="821"/>
                  <a:pt x="1166" y="926"/>
                </a:cubicBezTo>
                <a:cubicBezTo>
                  <a:pt x="1166" y="1032"/>
                  <a:pt x="1252" y="1117"/>
                  <a:pt x="1358" y="1117"/>
                </a:cubicBezTo>
                <a:close/>
                <a:moveTo>
                  <a:pt x="1358" y="790"/>
                </a:moveTo>
                <a:cubicBezTo>
                  <a:pt x="1433" y="790"/>
                  <a:pt x="1494" y="851"/>
                  <a:pt x="1494" y="926"/>
                </a:cubicBezTo>
                <a:cubicBezTo>
                  <a:pt x="1494" y="1001"/>
                  <a:pt x="1433" y="1062"/>
                  <a:pt x="1358" y="1062"/>
                </a:cubicBezTo>
                <a:cubicBezTo>
                  <a:pt x="1283" y="1062"/>
                  <a:pt x="1221" y="1001"/>
                  <a:pt x="1221" y="926"/>
                </a:cubicBezTo>
                <a:cubicBezTo>
                  <a:pt x="1221" y="851"/>
                  <a:pt x="1283" y="790"/>
                  <a:pt x="1358" y="790"/>
                </a:cubicBezTo>
                <a:close/>
                <a:moveTo>
                  <a:pt x="1358" y="1131"/>
                </a:moveTo>
                <a:cubicBezTo>
                  <a:pt x="1247" y="1131"/>
                  <a:pt x="1146" y="1187"/>
                  <a:pt x="1082" y="1282"/>
                </a:cubicBezTo>
                <a:cubicBezTo>
                  <a:pt x="1017" y="1231"/>
                  <a:pt x="936" y="1201"/>
                  <a:pt x="850" y="1201"/>
                </a:cubicBezTo>
                <a:cubicBezTo>
                  <a:pt x="764" y="1201"/>
                  <a:pt x="683" y="1231"/>
                  <a:pt x="618" y="1282"/>
                </a:cubicBezTo>
                <a:cubicBezTo>
                  <a:pt x="554" y="1187"/>
                  <a:pt x="453" y="1131"/>
                  <a:pt x="342" y="1131"/>
                </a:cubicBezTo>
                <a:cubicBezTo>
                  <a:pt x="154" y="1131"/>
                  <a:pt x="0" y="1297"/>
                  <a:pt x="0" y="1502"/>
                </a:cubicBezTo>
                <a:cubicBezTo>
                  <a:pt x="0" y="1508"/>
                  <a:pt x="0" y="1513"/>
                  <a:pt x="1" y="1519"/>
                </a:cubicBezTo>
                <a:cubicBezTo>
                  <a:pt x="2" y="1549"/>
                  <a:pt x="27" y="1573"/>
                  <a:pt x="57" y="1573"/>
                </a:cubicBezTo>
                <a:cubicBezTo>
                  <a:pt x="456" y="1573"/>
                  <a:pt x="456" y="1573"/>
                  <a:pt x="456" y="1573"/>
                </a:cubicBezTo>
                <a:cubicBezTo>
                  <a:pt x="453" y="1593"/>
                  <a:pt x="452" y="1613"/>
                  <a:pt x="452" y="1633"/>
                </a:cubicBezTo>
                <a:cubicBezTo>
                  <a:pt x="452" y="1640"/>
                  <a:pt x="452" y="1646"/>
                  <a:pt x="452" y="1653"/>
                </a:cubicBezTo>
                <a:cubicBezTo>
                  <a:pt x="454" y="1686"/>
                  <a:pt x="481" y="1712"/>
                  <a:pt x="514" y="1712"/>
                </a:cubicBezTo>
                <a:cubicBezTo>
                  <a:pt x="1186" y="1712"/>
                  <a:pt x="1186" y="1712"/>
                  <a:pt x="1186" y="1712"/>
                </a:cubicBezTo>
                <a:cubicBezTo>
                  <a:pt x="1219" y="1712"/>
                  <a:pt x="1246" y="1686"/>
                  <a:pt x="1248" y="1653"/>
                </a:cubicBezTo>
                <a:cubicBezTo>
                  <a:pt x="1248" y="1646"/>
                  <a:pt x="1248" y="1640"/>
                  <a:pt x="1248" y="1633"/>
                </a:cubicBezTo>
                <a:cubicBezTo>
                  <a:pt x="1248" y="1613"/>
                  <a:pt x="1247" y="1593"/>
                  <a:pt x="1244" y="1573"/>
                </a:cubicBezTo>
                <a:cubicBezTo>
                  <a:pt x="1643" y="1573"/>
                  <a:pt x="1643" y="1573"/>
                  <a:pt x="1643" y="1573"/>
                </a:cubicBezTo>
                <a:cubicBezTo>
                  <a:pt x="1673" y="1573"/>
                  <a:pt x="1698" y="1549"/>
                  <a:pt x="1699" y="1519"/>
                </a:cubicBezTo>
                <a:cubicBezTo>
                  <a:pt x="1700" y="1513"/>
                  <a:pt x="1700" y="1508"/>
                  <a:pt x="1700" y="1502"/>
                </a:cubicBezTo>
                <a:cubicBezTo>
                  <a:pt x="1700" y="1297"/>
                  <a:pt x="1546" y="1131"/>
                  <a:pt x="1358" y="1131"/>
                </a:cubicBezTo>
                <a:close/>
                <a:moveTo>
                  <a:pt x="466" y="1518"/>
                </a:moveTo>
                <a:cubicBezTo>
                  <a:pt x="57" y="1518"/>
                  <a:pt x="57" y="1518"/>
                  <a:pt x="57" y="1518"/>
                </a:cubicBezTo>
                <a:cubicBezTo>
                  <a:pt x="56" y="1518"/>
                  <a:pt x="56" y="1517"/>
                  <a:pt x="56" y="1517"/>
                </a:cubicBezTo>
                <a:cubicBezTo>
                  <a:pt x="56" y="1512"/>
                  <a:pt x="55" y="1507"/>
                  <a:pt x="55" y="1502"/>
                </a:cubicBezTo>
                <a:cubicBezTo>
                  <a:pt x="55" y="1328"/>
                  <a:pt x="184" y="1186"/>
                  <a:pt x="342" y="1186"/>
                </a:cubicBezTo>
                <a:cubicBezTo>
                  <a:pt x="437" y="1186"/>
                  <a:pt x="523" y="1235"/>
                  <a:pt x="577" y="1319"/>
                </a:cubicBezTo>
                <a:cubicBezTo>
                  <a:pt x="574" y="1321"/>
                  <a:pt x="572" y="1324"/>
                  <a:pt x="570" y="1326"/>
                </a:cubicBezTo>
                <a:cubicBezTo>
                  <a:pt x="569" y="1328"/>
                  <a:pt x="568" y="1329"/>
                  <a:pt x="566" y="1330"/>
                </a:cubicBezTo>
                <a:cubicBezTo>
                  <a:pt x="560" y="1338"/>
                  <a:pt x="554" y="1345"/>
                  <a:pt x="548" y="1352"/>
                </a:cubicBezTo>
                <a:cubicBezTo>
                  <a:pt x="546" y="1355"/>
                  <a:pt x="544" y="1357"/>
                  <a:pt x="543" y="1359"/>
                </a:cubicBezTo>
                <a:cubicBezTo>
                  <a:pt x="540" y="1362"/>
                  <a:pt x="538" y="1366"/>
                  <a:pt x="535" y="1369"/>
                </a:cubicBezTo>
                <a:cubicBezTo>
                  <a:pt x="533" y="1373"/>
                  <a:pt x="530" y="1377"/>
                  <a:pt x="527" y="1380"/>
                </a:cubicBezTo>
                <a:cubicBezTo>
                  <a:pt x="526" y="1383"/>
                  <a:pt x="524" y="1386"/>
                  <a:pt x="522" y="1389"/>
                </a:cubicBezTo>
                <a:cubicBezTo>
                  <a:pt x="517" y="1396"/>
                  <a:pt x="513" y="1403"/>
                  <a:pt x="509" y="1410"/>
                </a:cubicBezTo>
                <a:cubicBezTo>
                  <a:pt x="509" y="1411"/>
                  <a:pt x="508" y="1412"/>
                  <a:pt x="507" y="1414"/>
                </a:cubicBezTo>
                <a:cubicBezTo>
                  <a:pt x="504" y="1420"/>
                  <a:pt x="501" y="1426"/>
                  <a:pt x="497" y="1433"/>
                </a:cubicBezTo>
                <a:cubicBezTo>
                  <a:pt x="496" y="1435"/>
                  <a:pt x="495" y="1437"/>
                  <a:pt x="494" y="1440"/>
                </a:cubicBezTo>
                <a:cubicBezTo>
                  <a:pt x="491" y="1446"/>
                  <a:pt x="488" y="1452"/>
                  <a:pt x="486" y="1459"/>
                </a:cubicBezTo>
                <a:cubicBezTo>
                  <a:pt x="485" y="1461"/>
                  <a:pt x="485" y="1462"/>
                  <a:pt x="484" y="1464"/>
                </a:cubicBezTo>
                <a:cubicBezTo>
                  <a:pt x="481" y="1471"/>
                  <a:pt x="478" y="1479"/>
                  <a:pt x="475" y="1487"/>
                </a:cubicBezTo>
                <a:cubicBezTo>
                  <a:pt x="475" y="1490"/>
                  <a:pt x="474" y="1492"/>
                  <a:pt x="473" y="1495"/>
                </a:cubicBezTo>
                <a:cubicBezTo>
                  <a:pt x="471" y="1501"/>
                  <a:pt x="469" y="1507"/>
                  <a:pt x="468" y="1513"/>
                </a:cubicBezTo>
                <a:cubicBezTo>
                  <a:pt x="467" y="1514"/>
                  <a:pt x="467" y="1516"/>
                  <a:pt x="466" y="1518"/>
                </a:cubicBezTo>
                <a:close/>
                <a:moveTo>
                  <a:pt x="1192" y="1651"/>
                </a:moveTo>
                <a:cubicBezTo>
                  <a:pt x="1192" y="1654"/>
                  <a:pt x="1190" y="1657"/>
                  <a:pt x="1186" y="1657"/>
                </a:cubicBezTo>
                <a:cubicBezTo>
                  <a:pt x="514" y="1657"/>
                  <a:pt x="514" y="1657"/>
                  <a:pt x="514" y="1657"/>
                </a:cubicBezTo>
                <a:cubicBezTo>
                  <a:pt x="510" y="1657"/>
                  <a:pt x="508" y="1654"/>
                  <a:pt x="508" y="1651"/>
                </a:cubicBezTo>
                <a:cubicBezTo>
                  <a:pt x="507" y="1645"/>
                  <a:pt x="507" y="1639"/>
                  <a:pt x="507" y="1633"/>
                </a:cubicBezTo>
                <a:cubicBezTo>
                  <a:pt x="507" y="1604"/>
                  <a:pt x="510" y="1575"/>
                  <a:pt x="516" y="1547"/>
                </a:cubicBezTo>
                <a:cubicBezTo>
                  <a:pt x="518" y="1539"/>
                  <a:pt x="520" y="1530"/>
                  <a:pt x="523" y="1521"/>
                </a:cubicBezTo>
                <a:cubicBezTo>
                  <a:pt x="523" y="1521"/>
                  <a:pt x="523" y="1521"/>
                  <a:pt x="523" y="1520"/>
                </a:cubicBezTo>
                <a:cubicBezTo>
                  <a:pt x="525" y="1512"/>
                  <a:pt x="528" y="1503"/>
                  <a:pt x="531" y="1495"/>
                </a:cubicBezTo>
                <a:cubicBezTo>
                  <a:pt x="532" y="1493"/>
                  <a:pt x="532" y="1492"/>
                  <a:pt x="533" y="1490"/>
                </a:cubicBezTo>
                <a:cubicBezTo>
                  <a:pt x="536" y="1482"/>
                  <a:pt x="539" y="1474"/>
                  <a:pt x="543" y="1466"/>
                </a:cubicBezTo>
                <a:cubicBezTo>
                  <a:pt x="544" y="1464"/>
                  <a:pt x="544" y="1463"/>
                  <a:pt x="545" y="1462"/>
                </a:cubicBezTo>
                <a:cubicBezTo>
                  <a:pt x="549" y="1454"/>
                  <a:pt x="553" y="1445"/>
                  <a:pt x="557" y="1437"/>
                </a:cubicBezTo>
                <a:cubicBezTo>
                  <a:pt x="557" y="1437"/>
                  <a:pt x="557" y="1437"/>
                  <a:pt x="557" y="1437"/>
                </a:cubicBezTo>
                <a:cubicBezTo>
                  <a:pt x="562" y="1429"/>
                  <a:pt x="566" y="1422"/>
                  <a:pt x="571" y="1414"/>
                </a:cubicBezTo>
                <a:cubicBezTo>
                  <a:pt x="572" y="1413"/>
                  <a:pt x="573" y="1411"/>
                  <a:pt x="574" y="1410"/>
                </a:cubicBezTo>
                <a:cubicBezTo>
                  <a:pt x="578" y="1403"/>
                  <a:pt x="583" y="1397"/>
                  <a:pt x="588" y="1390"/>
                </a:cubicBezTo>
                <a:cubicBezTo>
                  <a:pt x="590" y="1388"/>
                  <a:pt x="591" y="1386"/>
                  <a:pt x="593" y="1384"/>
                </a:cubicBezTo>
                <a:cubicBezTo>
                  <a:pt x="598" y="1378"/>
                  <a:pt x="603" y="1372"/>
                  <a:pt x="608" y="1367"/>
                </a:cubicBezTo>
                <a:cubicBezTo>
                  <a:pt x="610" y="1365"/>
                  <a:pt x="612" y="1363"/>
                  <a:pt x="614" y="1360"/>
                </a:cubicBezTo>
                <a:cubicBezTo>
                  <a:pt x="618" y="1356"/>
                  <a:pt x="621" y="1352"/>
                  <a:pt x="626" y="1349"/>
                </a:cubicBezTo>
                <a:cubicBezTo>
                  <a:pt x="686" y="1291"/>
                  <a:pt x="764" y="1256"/>
                  <a:pt x="850" y="1256"/>
                </a:cubicBezTo>
                <a:cubicBezTo>
                  <a:pt x="936" y="1256"/>
                  <a:pt x="1014" y="1291"/>
                  <a:pt x="1075" y="1349"/>
                </a:cubicBezTo>
                <a:cubicBezTo>
                  <a:pt x="1079" y="1352"/>
                  <a:pt x="1083" y="1356"/>
                  <a:pt x="1086" y="1360"/>
                </a:cubicBezTo>
                <a:cubicBezTo>
                  <a:pt x="1088" y="1362"/>
                  <a:pt x="1090" y="1364"/>
                  <a:pt x="1092" y="1367"/>
                </a:cubicBezTo>
                <a:cubicBezTo>
                  <a:pt x="1097" y="1372"/>
                  <a:pt x="1102" y="1378"/>
                  <a:pt x="1107" y="1384"/>
                </a:cubicBezTo>
                <a:cubicBezTo>
                  <a:pt x="1109" y="1386"/>
                  <a:pt x="1110" y="1388"/>
                  <a:pt x="1112" y="1390"/>
                </a:cubicBezTo>
                <a:cubicBezTo>
                  <a:pt x="1117" y="1397"/>
                  <a:pt x="1122" y="1403"/>
                  <a:pt x="1126" y="1410"/>
                </a:cubicBezTo>
                <a:cubicBezTo>
                  <a:pt x="1127" y="1411"/>
                  <a:pt x="1128" y="1413"/>
                  <a:pt x="1129" y="1414"/>
                </a:cubicBezTo>
                <a:cubicBezTo>
                  <a:pt x="1139" y="1429"/>
                  <a:pt x="1148" y="1445"/>
                  <a:pt x="1155" y="1462"/>
                </a:cubicBezTo>
                <a:cubicBezTo>
                  <a:pt x="1156" y="1463"/>
                  <a:pt x="1156" y="1464"/>
                  <a:pt x="1157" y="1465"/>
                </a:cubicBezTo>
                <a:cubicBezTo>
                  <a:pt x="1161" y="1474"/>
                  <a:pt x="1164" y="1482"/>
                  <a:pt x="1167" y="1490"/>
                </a:cubicBezTo>
                <a:cubicBezTo>
                  <a:pt x="1168" y="1492"/>
                  <a:pt x="1168" y="1493"/>
                  <a:pt x="1169" y="1495"/>
                </a:cubicBezTo>
                <a:cubicBezTo>
                  <a:pt x="1172" y="1503"/>
                  <a:pt x="1175" y="1512"/>
                  <a:pt x="1177" y="1521"/>
                </a:cubicBezTo>
                <a:cubicBezTo>
                  <a:pt x="1177" y="1521"/>
                  <a:pt x="1177" y="1521"/>
                  <a:pt x="1177" y="1521"/>
                </a:cubicBezTo>
                <a:cubicBezTo>
                  <a:pt x="1180" y="1530"/>
                  <a:pt x="1182" y="1539"/>
                  <a:pt x="1184" y="1548"/>
                </a:cubicBezTo>
                <a:cubicBezTo>
                  <a:pt x="1190" y="1575"/>
                  <a:pt x="1193" y="1604"/>
                  <a:pt x="1193" y="1633"/>
                </a:cubicBezTo>
                <a:cubicBezTo>
                  <a:pt x="1193" y="1639"/>
                  <a:pt x="1193" y="1645"/>
                  <a:pt x="1192" y="1651"/>
                </a:cubicBezTo>
                <a:close/>
                <a:moveTo>
                  <a:pt x="1644" y="1517"/>
                </a:moveTo>
                <a:cubicBezTo>
                  <a:pt x="1644" y="1517"/>
                  <a:pt x="1644" y="1518"/>
                  <a:pt x="1643" y="1518"/>
                </a:cubicBezTo>
                <a:cubicBezTo>
                  <a:pt x="1234" y="1518"/>
                  <a:pt x="1234" y="1518"/>
                  <a:pt x="1234" y="1518"/>
                </a:cubicBezTo>
                <a:cubicBezTo>
                  <a:pt x="1233" y="1516"/>
                  <a:pt x="1233" y="1514"/>
                  <a:pt x="1232" y="1513"/>
                </a:cubicBezTo>
                <a:cubicBezTo>
                  <a:pt x="1231" y="1507"/>
                  <a:pt x="1229" y="1500"/>
                  <a:pt x="1227" y="1494"/>
                </a:cubicBezTo>
                <a:cubicBezTo>
                  <a:pt x="1226" y="1492"/>
                  <a:pt x="1225" y="1490"/>
                  <a:pt x="1225" y="1488"/>
                </a:cubicBezTo>
                <a:cubicBezTo>
                  <a:pt x="1222" y="1479"/>
                  <a:pt x="1219" y="1471"/>
                  <a:pt x="1216" y="1463"/>
                </a:cubicBezTo>
                <a:cubicBezTo>
                  <a:pt x="1215" y="1462"/>
                  <a:pt x="1215" y="1461"/>
                  <a:pt x="1214" y="1459"/>
                </a:cubicBezTo>
                <a:cubicBezTo>
                  <a:pt x="1212" y="1453"/>
                  <a:pt x="1209" y="1446"/>
                  <a:pt x="1206" y="1439"/>
                </a:cubicBezTo>
                <a:cubicBezTo>
                  <a:pt x="1205" y="1437"/>
                  <a:pt x="1204" y="1435"/>
                  <a:pt x="1203" y="1433"/>
                </a:cubicBezTo>
                <a:cubicBezTo>
                  <a:pt x="1199" y="1426"/>
                  <a:pt x="1196" y="1420"/>
                  <a:pt x="1192" y="1413"/>
                </a:cubicBezTo>
                <a:cubicBezTo>
                  <a:pt x="1192" y="1412"/>
                  <a:pt x="1191" y="1411"/>
                  <a:pt x="1191" y="1410"/>
                </a:cubicBezTo>
                <a:cubicBezTo>
                  <a:pt x="1187" y="1403"/>
                  <a:pt x="1182" y="1396"/>
                  <a:pt x="1178" y="1389"/>
                </a:cubicBezTo>
                <a:cubicBezTo>
                  <a:pt x="1176" y="1386"/>
                  <a:pt x="1175" y="1383"/>
                  <a:pt x="1173" y="1381"/>
                </a:cubicBezTo>
                <a:cubicBezTo>
                  <a:pt x="1170" y="1377"/>
                  <a:pt x="1167" y="1373"/>
                  <a:pt x="1165" y="1369"/>
                </a:cubicBezTo>
                <a:cubicBezTo>
                  <a:pt x="1162" y="1365"/>
                  <a:pt x="1160" y="1362"/>
                  <a:pt x="1158" y="1359"/>
                </a:cubicBezTo>
                <a:cubicBezTo>
                  <a:pt x="1155" y="1356"/>
                  <a:pt x="1153" y="1353"/>
                  <a:pt x="1151" y="1351"/>
                </a:cubicBezTo>
                <a:cubicBezTo>
                  <a:pt x="1145" y="1344"/>
                  <a:pt x="1140" y="1337"/>
                  <a:pt x="1134" y="1331"/>
                </a:cubicBezTo>
                <a:cubicBezTo>
                  <a:pt x="1133" y="1329"/>
                  <a:pt x="1131" y="1328"/>
                  <a:pt x="1130" y="1326"/>
                </a:cubicBezTo>
                <a:cubicBezTo>
                  <a:pt x="1128" y="1324"/>
                  <a:pt x="1126" y="1321"/>
                  <a:pt x="1123" y="1319"/>
                </a:cubicBezTo>
                <a:cubicBezTo>
                  <a:pt x="1177" y="1235"/>
                  <a:pt x="1263" y="1186"/>
                  <a:pt x="1358" y="1186"/>
                </a:cubicBezTo>
                <a:cubicBezTo>
                  <a:pt x="1516" y="1186"/>
                  <a:pt x="1645" y="1328"/>
                  <a:pt x="1645" y="1502"/>
                </a:cubicBezTo>
                <a:cubicBezTo>
                  <a:pt x="1645" y="1507"/>
                  <a:pt x="1645" y="1512"/>
                  <a:pt x="1644" y="1517"/>
                </a:cubicBezTo>
                <a:close/>
                <a:moveTo>
                  <a:pt x="342" y="1117"/>
                </a:moveTo>
                <a:cubicBezTo>
                  <a:pt x="448" y="1117"/>
                  <a:pt x="534" y="1032"/>
                  <a:pt x="534" y="926"/>
                </a:cubicBezTo>
                <a:cubicBezTo>
                  <a:pt x="534" y="821"/>
                  <a:pt x="448" y="735"/>
                  <a:pt x="342" y="735"/>
                </a:cubicBezTo>
                <a:cubicBezTo>
                  <a:pt x="237" y="735"/>
                  <a:pt x="151" y="821"/>
                  <a:pt x="151" y="926"/>
                </a:cubicBezTo>
                <a:cubicBezTo>
                  <a:pt x="151" y="1032"/>
                  <a:pt x="237" y="1117"/>
                  <a:pt x="342" y="1117"/>
                </a:cubicBezTo>
                <a:close/>
                <a:moveTo>
                  <a:pt x="342" y="790"/>
                </a:moveTo>
                <a:cubicBezTo>
                  <a:pt x="417" y="790"/>
                  <a:pt x="479" y="851"/>
                  <a:pt x="479" y="926"/>
                </a:cubicBezTo>
                <a:cubicBezTo>
                  <a:pt x="479" y="1001"/>
                  <a:pt x="417" y="1062"/>
                  <a:pt x="342" y="1062"/>
                </a:cubicBezTo>
                <a:cubicBezTo>
                  <a:pt x="267" y="1062"/>
                  <a:pt x="206" y="1001"/>
                  <a:pt x="206" y="926"/>
                </a:cubicBezTo>
                <a:cubicBezTo>
                  <a:pt x="206" y="851"/>
                  <a:pt x="267" y="790"/>
                  <a:pt x="342" y="790"/>
                </a:cubicBezTo>
                <a:close/>
                <a:moveTo>
                  <a:pt x="570" y="284"/>
                </a:moveTo>
                <a:cubicBezTo>
                  <a:pt x="687" y="368"/>
                  <a:pt x="687" y="368"/>
                  <a:pt x="687" y="368"/>
                </a:cubicBezTo>
                <a:cubicBezTo>
                  <a:pt x="688" y="369"/>
                  <a:pt x="688" y="370"/>
                  <a:pt x="688" y="371"/>
                </a:cubicBezTo>
                <a:cubicBezTo>
                  <a:pt x="643" y="508"/>
                  <a:pt x="643" y="508"/>
                  <a:pt x="643" y="508"/>
                </a:cubicBezTo>
                <a:cubicBezTo>
                  <a:pt x="635" y="532"/>
                  <a:pt x="644" y="558"/>
                  <a:pt x="664" y="572"/>
                </a:cubicBezTo>
                <a:cubicBezTo>
                  <a:pt x="684" y="587"/>
                  <a:pt x="712" y="587"/>
                  <a:pt x="732" y="572"/>
                </a:cubicBezTo>
                <a:cubicBezTo>
                  <a:pt x="848" y="487"/>
                  <a:pt x="848" y="487"/>
                  <a:pt x="848" y="487"/>
                </a:cubicBezTo>
                <a:cubicBezTo>
                  <a:pt x="850" y="487"/>
                  <a:pt x="850" y="487"/>
                  <a:pt x="852" y="487"/>
                </a:cubicBezTo>
                <a:cubicBezTo>
                  <a:pt x="968" y="572"/>
                  <a:pt x="968" y="572"/>
                  <a:pt x="968" y="572"/>
                </a:cubicBezTo>
                <a:cubicBezTo>
                  <a:pt x="978" y="580"/>
                  <a:pt x="990" y="583"/>
                  <a:pt x="1002" y="583"/>
                </a:cubicBezTo>
                <a:cubicBezTo>
                  <a:pt x="1014" y="583"/>
                  <a:pt x="1026" y="580"/>
                  <a:pt x="1036" y="572"/>
                </a:cubicBezTo>
                <a:cubicBezTo>
                  <a:pt x="1056" y="558"/>
                  <a:pt x="1065" y="532"/>
                  <a:pt x="1057" y="508"/>
                </a:cubicBezTo>
                <a:cubicBezTo>
                  <a:pt x="1012" y="371"/>
                  <a:pt x="1012" y="371"/>
                  <a:pt x="1012" y="371"/>
                </a:cubicBezTo>
                <a:cubicBezTo>
                  <a:pt x="1012" y="370"/>
                  <a:pt x="1012" y="369"/>
                  <a:pt x="1013" y="368"/>
                </a:cubicBezTo>
                <a:cubicBezTo>
                  <a:pt x="1130" y="284"/>
                  <a:pt x="1130" y="284"/>
                  <a:pt x="1130" y="284"/>
                </a:cubicBezTo>
                <a:cubicBezTo>
                  <a:pt x="1150" y="269"/>
                  <a:pt x="1158" y="243"/>
                  <a:pt x="1151" y="219"/>
                </a:cubicBezTo>
                <a:cubicBezTo>
                  <a:pt x="1143" y="195"/>
                  <a:pt x="1121" y="179"/>
                  <a:pt x="1096" y="179"/>
                </a:cubicBezTo>
                <a:cubicBezTo>
                  <a:pt x="1096" y="179"/>
                  <a:pt x="1096" y="179"/>
                  <a:pt x="1096" y="179"/>
                </a:cubicBezTo>
                <a:cubicBezTo>
                  <a:pt x="952" y="179"/>
                  <a:pt x="952" y="179"/>
                  <a:pt x="952" y="179"/>
                </a:cubicBezTo>
                <a:cubicBezTo>
                  <a:pt x="952" y="179"/>
                  <a:pt x="952" y="179"/>
                  <a:pt x="952" y="179"/>
                </a:cubicBezTo>
                <a:cubicBezTo>
                  <a:pt x="950" y="179"/>
                  <a:pt x="950" y="179"/>
                  <a:pt x="949" y="177"/>
                </a:cubicBezTo>
                <a:cubicBezTo>
                  <a:pt x="905" y="40"/>
                  <a:pt x="905" y="40"/>
                  <a:pt x="905" y="40"/>
                </a:cubicBezTo>
                <a:cubicBezTo>
                  <a:pt x="897" y="16"/>
                  <a:pt x="875" y="0"/>
                  <a:pt x="850" y="0"/>
                </a:cubicBezTo>
                <a:cubicBezTo>
                  <a:pt x="825" y="0"/>
                  <a:pt x="803" y="16"/>
                  <a:pt x="795" y="40"/>
                </a:cubicBezTo>
                <a:cubicBezTo>
                  <a:pt x="751" y="177"/>
                  <a:pt x="751" y="177"/>
                  <a:pt x="751" y="177"/>
                </a:cubicBezTo>
                <a:cubicBezTo>
                  <a:pt x="750" y="179"/>
                  <a:pt x="750" y="179"/>
                  <a:pt x="748" y="179"/>
                </a:cubicBezTo>
                <a:cubicBezTo>
                  <a:pt x="604" y="179"/>
                  <a:pt x="604" y="179"/>
                  <a:pt x="604" y="179"/>
                </a:cubicBezTo>
                <a:cubicBezTo>
                  <a:pt x="604" y="179"/>
                  <a:pt x="604" y="179"/>
                  <a:pt x="604" y="179"/>
                </a:cubicBezTo>
                <a:cubicBezTo>
                  <a:pt x="579" y="179"/>
                  <a:pt x="557" y="195"/>
                  <a:pt x="549" y="219"/>
                </a:cubicBezTo>
                <a:cubicBezTo>
                  <a:pt x="541" y="243"/>
                  <a:pt x="550" y="269"/>
                  <a:pt x="570" y="284"/>
                </a:cubicBezTo>
                <a:close/>
                <a:moveTo>
                  <a:pt x="602" y="236"/>
                </a:moveTo>
                <a:cubicBezTo>
                  <a:pt x="602" y="235"/>
                  <a:pt x="603" y="234"/>
                  <a:pt x="604" y="234"/>
                </a:cubicBezTo>
                <a:cubicBezTo>
                  <a:pt x="748" y="234"/>
                  <a:pt x="748" y="234"/>
                  <a:pt x="748" y="234"/>
                </a:cubicBezTo>
                <a:cubicBezTo>
                  <a:pt x="773" y="234"/>
                  <a:pt x="796" y="218"/>
                  <a:pt x="803" y="194"/>
                </a:cubicBezTo>
                <a:cubicBezTo>
                  <a:pt x="847" y="57"/>
                  <a:pt x="847" y="57"/>
                  <a:pt x="847" y="57"/>
                </a:cubicBezTo>
                <a:cubicBezTo>
                  <a:pt x="848" y="55"/>
                  <a:pt x="852" y="55"/>
                  <a:pt x="852" y="57"/>
                </a:cubicBezTo>
                <a:cubicBezTo>
                  <a:pt x="897" y="194"/>
                  <a:pt x="897" y="194"/>
                  <a:pt x="897" y="194"/>
                </a:cubicBezTo>
                <a:cubicBezTo>
                  <a:pt x="904" y="218"/>
                  <a:pt x="927" y="234"/>
                  <a:pt x="952" y="234"/>
                </a:cubicBezTo>
                <a:cubicBezTo>
                  <a:pt x="952" y="234"/>
                  <a:pt x="952" y="234"/>
                  <a:pt x="952" y="234"/>
                </a:cubicBezTo>
                <a:cubicBezTo>
                  <a:pt x="1096" y="234"/>
                  <a:pt x="1096" y="234"/>
                  <a:pt x="1096" y="234"/>
                </a:cubicBezTo>
                <a:cubicBezTo>
                  <a:pt x="1097" y="234"/>
                  <a:pt x="1098" y="235"/>
                  <a:pt x="1098" y="236"/>
                </a:cubicBezTo>
                <a:cubicBezTo>
                  <a:pt x="1099" y="237"/>
                  <a:pt x="1098" y="238"/>
                  <a:pt x="1097" y="239"/>
                </a:cubicBezTo>
                <a:cubicBezTo>
                  <a:pt x="981" y="323"/>
                  <a:pt x="981" y="323"/>
                  <a:pt x="981" y="323"/>
                </a:cubicBezTo>
                <a:cubicBezTo>
                  <a:pt x="960" y="338"/>
                  <a:pt x="952" y="364"/>
                  <a:pt x="960" y="388"/>
                </a:cubicBezTo>
                <a:cubicBezTo>
                  <a:pt x="1004" y="525"/>
                  <a:pt x="1004" y="525"/>
                  <a:pt x="1004" y="525"/>
                </a:cubicBezTo>
                <a:cubicBezTo>
                  <a:pt x="1005" y="526"/>
                  <a:pt x="1005" y="527"/>
                  <a:pt x="1003" y="528"/>
                </a:cubicBezTo>
                <a:cubicBezTo>
                  <a:pt x="1002" y="529"/>
                  <a:pt x="1001" y="528"/>
                  <a:pt x="1000" y="528"/>
                </a:cubicBezTo>
                <a:cubicBezTo>
                  <a:pt x="884" y="443"/>
                  <a:pt x="884" y="443"/>
                  <a:pt x="884" y="443"/>
                </a:cubicBezTo>
                <a:cubicBezTo>
                  <a:pt x="874" y="435"/>
                  <a:pt x="862" y="432"/>
                  <a:pt x="850" y="432"/>
                </a:cubicBezTo>
                <a:cubicBezTo>
                  <a:pt x="838" y="432"/>
                  <a:pt x="826" y="435"/>
                  <a:pt x="816" y="443"/>
                </a:cubicBezTo>
                <a:cubicBezTo>
                  <a:pt x="700" y="528"/>
                  <a:pt x="700" y="528"/>
                  <a:pt x="700" y="528"/>
                </a:cubicBezTo>
                <a:cubicBezTo>
                  <a:pt x="699" y="529"/>
                  <a:pt x="698" y="528"/>
                  <a:pt x="697" y="528"/>
                </a:cubicBezTo>
                <a:cubicBezTo>
                  <a:pt x="696" y="527"/>
                  <a:pt x="695" y="526"/>
                  <a:pt x="696" y="525"/>
                </a:cubicBezTo>
                <a:cubicBezTo>
                  <a:pt x="740" y="388"/>
                  <a:pt x="740" y="388"/>
                  <a:pt x="740" y="388"/>
                </a:cubicBezTo>
                <a:cubicBezTo>
                  <a:pt x="748" y="364"/>
                  <a:pt x="740" y="338"/>
                  <a:pt x="719" y="323"/>
                </a:cubicBezTo>
                <a:cubicBezTo>
                  <a:pt x="603" y="239"/>
                  <a:pt x="603" y="239"/>
                  <a:pt x="603" y="239"/>
                </a:cubicBezTo>
                <a:cubicBezTo>
                  <a:pt x="602" y="238"/>
                  <a:pt x="601" y="237"/>
                  <a:pt x="602" y="236"/>
                </a:cubicBezTo>
                <a:close/>
              </a:path>
            </a:pathLst>
          </a:custGeom>
          <a:solidFill>
            <a:schemeClr val="bg1"/>
          </a:solidFill>
          <a:ln>
            <a:noFill/>
          </a:ln>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nvGrpSpPr>
          <p:cNvPr id="130" name="Group 16">
            <a:extLst>
              <a:ext uri="{FF2B5EF4-FFF2-40B4-BE49-F238E27FC236}">
                <a16:creationId xmlns:a16="http://schemas.microsoft.com/office/drawing/2014/main" id="{C40DF347-69CA-BF35-49B9-376B5209E928}"/>
              </a:ext>
            </a:extLst>
          </p:cNvPr>
          <p:cNvGrpSpPr>
            <a:grpSpLocks noChangeAspect="1"/>
          </p:cNvGrpSpPr>
          <p:nvPr/>
        </p:nvGrpSpPr>
        <p:grpSpPr bwMode="auto">
          <a:xfrm>
            <a:off x="779972" y="4312079"/>
            <a:ext cx="397563" cy="264615"/>
            <a:chOff x="1506" y="608"/>
            <a:chExt cx="4668" cy="3107"/>
          </a:xfrm>
          <a:solidFill>
            <a:schemeClr val="bg1"/>
          </a:solidFill>
        </p:grpSpPr>
        <p:sp>
          <p:nvSpPr>
            <p:cNvPr id="131" name="Freeform 17">
              <a:extLst>
                <a:ext uri="{FF2B5EF4-FFF2-40B4-BE49-F238E27FC236}">
                  <a16:creationId xmlns:a16="http://schemas.microsoft.com/office/drawing/2014/main" id="{32C8E0CA-3787-F442-5652-28E6A16DE4EC}"/>
                </a:ext>
              </a:extLst>
            </p:cNvPr>
            <p:cNvSpPr>
              <a:spLocks/>
            </p:cNvSpPr>
            <p:nvPr/>
          </p:nvSpPr>
          <p:spPr bwMode="auto">
            <a:xfrm>
              <a:off x="3776" y="2116"/>
              <a:ext cx="1531" cy="1582"/>
            </a:xfrm>
            <a:custGeom>
              <a:avLst/>
              <a:gdLst>
                <a:gd name="T0" fmla="*/ 428 w 645"/>
                <a:gd name="T1" fmla="*/ 275 h 666"/>
                <a:gd name="T2" fmla="*/ 512 w 645"/>
                <a:gd name="T3" fmla="*/ 322 h 666"/>
                <a:gd name="T4" fmla="*/ 551 w 645"/>
                <a:gd name="T5" fmla="*/ 294 h 666"/>
                <a:gd name="T6" fmla="*/ 576 w 645"/>
                <a:gd name="T7" fmla="*/ 217 h 666"/>
                <a:gd name="T8" fmla="*/ 381 w 645"/>
                <a:gd name="T9" fmla="*/ 46 h 666"/>
                <a:gd name="T10" fmla="*/ 422 w 645"/>
                <a:gd name="T11" fmla="*/ 0 h 666"/>
                <a:gd name="T12" fmla="*/ 485 w 645"/>
                <a:gd name="T13" fmla="*/ 58 h 666"/>
                <a:gd name="T14" fmla="*/ 627 w 645"/>
                <a:gd name="T15" fmla="*/ 188 h 666"/>
                <a:gd name="T16" fmla="*/ 632 w 645"/>
                <a:gd name="T17" fmla="*/ 282 h 666"/>
                <a:gd name="T18" fmla="*/ 593 w 645"/>
                <a:gd name="T19" fmla="*/ 338 h 666"/>
                <a:gd name="T20" fmla="*/ 540 w 645"/>
                <a:gd name="T21" fmla="*/ 376 h 666"/>
                <a:gd name="T22" fmla="*/ 488 w 645"/>
                <a:gd name="T23" fmla="*/ 391 h 666"/>
                <a:gd name="T24" fmla="*/ 486 w 645"/>
                <a:gd name="T25" fmla="*/ 398 h 666"/>
                <a:gd name="T26" fmla="*/ 456 w 645"/>
                <a:gd name="T27" fmla="*/ 443 h 666"/>
                <a:gd name="T28" fmla="*/ 414 w 645"/>
                <a:gd name="T29" fmla="*/ 470 h 666"/>
                <a:gd name="T30" fmla="*/ 365 w 645"/>
                <a:gd name="T31" fmla="*/ 481 h 666"/>
                <a:gd name="T32" fmla="*/ 362 w 645"/>
                <a:gd name="T33" fmla="*/ 496 h 666"/>
                <a:gd name="T34" fmla="*/ 332 w 645"/>
                <a:gd name="T35" fmla="*/ 541 h 666"/>
                <a:gd name="T36" fmla="*/ 290 w 645"/>
                <a:gd name="T37" fmla="*/ 568 h 666"/>
                <a:gd name="T38" fmla="*/ 226 w 645"/>
                <a:gd name="T39" fmla="*/ 578 h 666"/>
                <a:gd name="T40" fmla="*/ 222 w 645"/>
                <a:gd name="T41" fmla="*/ 597 h 666"/>
                <a:gd name="T42" fmla="*/ 222 w 645"/>
                <a:gd name="T43" fmla="*/ 597 h 666"/>
                <a:gd name="T44" fmla="*/ 193 w 645"/>
                <a:gd name="T45" fmla="*/ 642 h 666"/>
                <a:gd name="T46" fmla="*/ 145 w 645"/>
                <a:gd name="T47" fmla="*/ 663 h 666"/>
                <a:gd name="T48" fmla="*/ 82 w 645"/>
                <a:gd name="T49" fmla="*/ 648 h 666"/>
                <a:gd name="T50" fmla="*/ 63 w 645"/>
                <a:gd name="T51" fmla="*/ 635 h 666"/>
                <a:gd name="T52" fmla="*/ 59 w 645"/>
                <a:gd name="T53" fmla="*/ 631 h 666"/>
                <a:gd name="T54" fmla="*/ 0 w 645"/>
                <a:gd name="T55" fmla="*/ 585 h 666"/>
                <a:gd name="T56" fmla="*/ 37 w 645"/>
                <a:gd name="T57" fmla="*/ 537 h 666"/>
                <a:gd name="T58" fmla="*/ 96 w 645"/>
                <a:gd name="T59" fmla="*/ 583 h 666"/>
                <a:gd name="T60" fmla="*/ 100 w 645"/>
                <a:gd name="T61" fmla="*/ 586 h 666"/>
                <a:gd name="T62" fmla="*/ 115 w 645"/>
                <a:gd name="T63" fmla="*/ 597 h 666"/>
                <a:gd name="T64" fmla="*/ 137 w 645"/>
                <a:gd name="T65" fmla="*/ 602 h 666"/>
                <a:gd name="T66" fmla="*/ 153 w 645"/>
                <a:gd name="T67" fmla="*/ 595 h 666"/>
                <a:gd name="T68" fmla="*/ 164 w 645"/>
                <a:gd name="T69" fmla="*/ 580 h 666"/>
                <a:gd name="T70" fmla="*/ 161 w 645"/>
                <a:gd name="T71" fmla="*/ 549 h 666"/>
                <a:gd name="T72" fmla="*/ 4 w 645"/>
                <a:gd name="T73" fmla="*/ 392 h 666"/>
                <a:gd name="T74" fmla="*/ 42 w 645"/>
                <a:gd name="T75" fmla="*/ 344 h 666"/>
                <a:gd name="T76" fmla="*/ 132 w 645"/>
                <a:gd name="T77" fmla="*/ 425 h 666"/>
                <a:gd name="T78" fmla="*/ 172 w 645"/>
                <a:gd name="T79" fmla="*/ 463 h 666"/>
                <a:gd name="T80" fmla="*/ 179 w 645"/>
                <a:gd name="T81" fmla="*/ 470 h 666"/>
                <a:gd name="T82" fmla="*/ 181 w 645"/>
                <a:gd name="T83" fmla="*/ 471 h 666"/>
                <a:gd name="T84" fmla="*/ 191 w 645"/>
                <a:gd name="T85" fmla="*/ 480 h 666"/>
                <a:gd name="T86" fmla="*/ 225 w 645"/>
                <a:gd name="T87" fmla="*/ 509 h 666"/>
                <a:gd name="T88" fmla="*/ 254 w 645"/>
                <a:gd name="T89" fmla="*/ 517 h 666"/>
                <a:gd name="T90" fmla="*/ 265 w 645"/>
                <a:gd name="T91" fmla="*/ 512 h 666"/>
                <a:gd name="T92" fmla="*/ 291 w 645"/>
                <a:gd name="T93" fmla="*/ 496 h 666"/>
                <a:gd name="T94" fmla="*/ 304 w 645"/>
                <a:gd name="T95" fmla="*/ 479 h 666"/>
                <a:gd name="T96" fmla="*/ 300 w 645"/>
                <a:gd name="T97" fmla="*/ 463 h 666"/>
                <a:gd name="T98" fmla="*/ 108 w 645"/>
                <a:gd name="T99" fmla="*/ 268 h 666"/>
                <a:gd name="T100" fmla="*/ 148 w 645"/>
                <a:gd name="T101" fmla="*/ 222 h 666"/>
                <a:gd name="T102" fmla="*/ 290 w 645"/>
                <a:gd name="T103" fmla="*/ 358 h 666"/>
                <a:gd name="T104" fmla="*/ 352 w 645"/>
                <a:gd name="T105" fmla="*/ 413 h 666"/>
                <a:gd name="T106" fmla="*/ 373 w 645"/>
                <a:gd name="T107" fmla="*/ 421 h 666"/>
                <a:gd name="T108" fmla="*/ 389 w 645"/>
                <a:gd name="T109" fmla="*/ 414 h 666"/>
                <a:gd name="T110" fmla="*/ 415 w 645"/>
                <a:gd name="T111" fmla="*/ 398 h 666"/>
                <a:gd name="T112" fmla="*/ 428 w 645"/>
                <a:gd name="T113" fmla="*/ 381 h 666"/>
                <a:gd name="T114" fmla="*/ 424 w 645"/>
                <a:gd name="T115" fmla="*/ 365 h 666"/>
                <a:gd name="T116" fmla="*/ 232 w 645"/>
                <a:gd name="T117" fmla="*/ 170 h 666"/>
                <a:gd name="T118" fmla="*/ 272 w 645"/>
                <a:gd name="T119" fmla="*/ 124 h 666"/>
                <a:gd name="T120" fmla="*/ 428 w 645"/>
                <a:gd name="T121" fmla="*/ 27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5" h="666">
                  <a:moveTo>
                    <a:pt x="428" y="275"/>
                  </a:moveTo>
                  <a:cubicBezTo>
                    <a:pt x="456" y="303"/>
                    <a:pt x="478" y="339"/>
                    <a:pt x="512" y="322"/>
                  </a:cubicBezTo>
                  <a:cubicBezTo>
                    <a:pt x="525" y="315"/>
                    <a:pt x="539" y="305"/>
                    <a:pt x="551" y="294"/>
                  </a:cubicBezTo>
                  <a:cubicBezTo>
                    <a:pt x="571" y="275"/>
                    <a:pt x="595" y="243"/>
                    <a:pt x="576" y="217"/>
                  </a:cubicBezTo>
                  <a:cubicBezTo>
                    <a:pt x="509" y="154"/>
                    <a:pt x="382" y="46"/>
                    <a:pt x="381" y="46"/>
                  </a:cubicBezTo>
                  <a:cubicBezTo>
                    <a:pt x="422" y="0"/>
                    <a:pt x="422" y="0"/>
                    <a:pt x="422" y="0"/>
                  </a:cubicBezTo>
                  <a:cubicBezTo>
                    <a:pt x="422" y="0"/>
                    <a:pt x="449" y="24"/>
                    <a:pt x="485" y="58"/>
                  </a:cubicBezTo>
                  <a:cubicBezTo>
                    <a:pt x="531" y="102"/>
                    <a:pt x="596" y="144"/>
                    <a:pt x="627" y="188"/>
                  </a:cubicBezTo>
                  <a:cubicBezTo>
                    <a:pt x="645" y="213"/>
                    <a:pt x="641" y="256"/>
                    <a:pt x="632" y="282"/>
                  </a:cubicBezTo>
                  <a:cubicBezTo>
                    <a:pt x="625" y="302"/>
                    <a:pt x="610" y="321"/>
                    <a:pt x="593" y="338"/>
                  </a:cubicBezTo>
                  <a:cubicBezTo>
                    <a:pt x="577" y="353"/>
                    <a:pt x="558" y="367"/>
                    <a:pt x="540" y="376"/>
                  </a:cubicBezTo>
                  <a:cubicBezTo>
                    <a:pt x="522" y="385"/>
                    <a:pt x="504" y="391"/>
                    <a:pt x="488" y="391"/>
                  </a:cubicBezTo>
                  <a:cubicBezTo>
                    <a:pt x="487" y="393"/>
                    <a:pt x="487" y="396"/>
                    <a:pt x="486" y="398"/>
                  </a:cubicBezTo>
                  <a:cubicBezTo>
                    <a:pt x="481" y="415"/>
                    <a:pt x="470" y="430"/>
                    <a:pt x="456" y="443"/>
                  </a:cubicBezTo>
                  <a:cubicBezTo>
                    <a:pt x="444" y="454"/>
                    <a:pt x="429" y="463"/>
                    <a:pt x="414" y="470"/>
                  </a:cubicBezTo>
                  <a:cubicBezTo>
                    <a:pt x="398" y="477"/>
                    <a:pt x="380" y="481"/>
                    <a:pt x="365" y="481"/>
                  </a:cubicBezTo>
                  <a:cubicBezTo>
                    <a:pt x="364" y="486"/>
                    <a:pt x="363" y="491"/>
                    <a:pt x="362" y="496"/>
                  </a:cubicBezTo>
                  <a:cubicBezTo>
                    <a:pt x="357" y="513"/>
                    <a:pt x="346" y="528"/>
                    <a:pt x="332" y="541"/>
                  </a:cubicBezTo>
                  <a:cubicBezTo>
                    <a:pt x="320" y="552"/>
                    <a:pt x="305" y="561"/>
                    <a:pt x="290" y="568"/>
                  </a:cubicBezTo>
                  <a:cubicBezTo>
                    <a:pt x="268" y="578"/>
                    <a:pt x="244" y="582"/>
                    <a:pt x="226" y="578"/>
                  </a:cubicBezTo>
                  <a:cubicBezTo>
                    <a:pt x="225" y="585"/>
                    <a:pt x="224" y="591"/>
                    <a:pt x="222" y="597"/>
                  </a:cubicBezTo>
                  <a:cubicBezTo>
                    <a:pt x="222" y="597"/>
                    <a:pt x="222" y="597"/>
                    <a:pt x="222" y="597"/>
                  </a:cubicBezTo>
                  <a:cubicBezTo>
                    <a:pt x="216" y="615"/>
                    <a:pt x="206" y="630"/>
                    <a:pt x="193" y="642"/>
                  </a:cubicBezTo>
                  <a:cubicBezTo>
                    <a:pt x="179" y="653"/>
                    <a:pt x="163" y="660"/>
                    <a:pt x="145" y="663"/>
                  </a:cubicBezTo>
                  <a:cubicBezTo>
                    <a:pt x="124" y="666"/>
                    <a:pt x="102" y="661"/>
                    <a:pt x="82" y="648"/>
                  </a:cubicBezTo>
                  <a:cubicBezTo>
                    <a:pt x="76" y="645"/>
                    <a:pt x="70" y="640"/>
                    <a:pt x="63" y="635"/>
                  </a:cubicBezTo>
                  <a:cubicBezTo>
                    <a:pt x="59" y="631"/>
                    <a:pt x="59" y="631"/>
                    <a:pt x="59" y="631"/>
                  </a:cubicBezTo>
                  <a:cubicBezTo>
                    <a:pt x="0" y="585"/>
                    <a:pt x="0" y="585"/>
                    <a:pt x="0" y="585"/>
                  </a:cubicBezTo>
                  <a:cubicBezTo>
                    <a:pt x="37" y="537"/>
                    <a:pt x="37" y="537"/>
                    <a:pt x="37" y="537"/>
                  </a:cubicBezTo>
                  <a:cubicBezTo>
                    <a:pt x="96" y="583"/>
                    <a:pt x="96" y="583"/>
                    <a:pt x="96" y="583"/>
                  </a:cubicBezTo>
                  <a:cubicBezTo>
                    <a:pt x="100" y="586"/>
                    <a:pt x="100" y="586"/>
                    <a:pt x="100" y="586"/>
                  </a:cubicBezTo>
                  <a:cubicBezTo>
                    <a:pt x="106" y="591"/>
                    <a:pt x="111" y="594"/>
                    <a:pt x="115" y="597"/>
                  </a:cubicBezTo>
                  <a:cubicBezTo>
                    <a:pt x="122" y="602"/>
                    <a:pt x="130" y="603"/>
                    <a:pt x="137" y="602"/>
                  </a:cubicBezTo>
                  <a:cubicBezTo>
                    <a:pt x="143" y="602"/>
                    <a:pt x="149" y="599"/>
                    <a:pt x="153" y="595"/>
                  </a:cubicBezTo>
                  <a:cubicBezTo>
                    <a:pt x="158" y="591"/>
                    <a:pt x="162" y="586"/>
                    <a:pt x="164" y="580"/>
                  </a:cubicBezTo>
                  <a:cubicBezTo>
                    <a:pt x="166" y="571"/>
                    <a:pt x="166" y="561"/>
                    <a:pt x="161" y="549"/>
                  </a:cubicBezTo>
                  <a:cubicBezTo>
                    <a:pt x="110" y="478"/>
                    <a:pt x="4" y="392"/>
                    <a:pt x="4" y="392"/>
                  </a:cubicBezTo>
                  <a:cubicBezTo>
                    <a:pt x="42" y="344"/>
                    <a:pt x="42" y="344"/>
                    <a:pt x="42" y="344"/>
                  </a:cubicBezTo>
                  <a:cubicBezTo>
                    <a:pt x="42" y="345"/>
                    <a:pt x="85" y="380"/>
                    <a:pt x="132" y="425"/>
                  </a:cubicBezTo>
                  <a:cubicBezTo>
                    <a:pt x="144" y="437"/>
                    <a:pt x="157" y="450"/>
                    <a:pt x="172" y="463"/>
                  </a:cubicBezTo>
                  <a:cubicBezTo>
                    <a:pt x="174" y="465"/>
                    <a:pt x="177" y="467"/>
                    <a:pt x="179" y="470"/>
                  </a:cubicBezTo>
                  <a:cubicBezTo>
                    <a:pt x="180" y="470"/>
                    <a:pt x="181" y="471"/>
                    <a:pt x="181" y="471"/>
                  </a:cubicBezTo>
                  <a:cubicBezTo>
                    <a:pt x="184" y="474"/>
                    <a:pt x="188" y="477"/>
                    <a:pt x="191" y="480"/>
                  </a:cubicBezTo>
                  <a:cubicBezTo>
                    <a:pt x="202" y="490"/>
                    <a:pt x="213" y="500"/>
                    <a:pt x="225" y="509"/>
                  </a:cubicBezTo>
                  <a:cubicBezTo>
                    <a:pt x="239" y="519"/>
                    <a:pt x="239" y="521"/>
                    <a:pt x="254" y="517"/>
                  </a:cubicBezTo>
                  <a:cubicBezTo>
                    <a:pt x="258" y="516"/>
                    <a:pt x="261" y="514"/>
                    <a:pt x="265" y="512"/>
                  </a:cubicBezTo>
                  <a:cubicBezTo>
                    <a:pt x="275" y="508"/>
                    <a:pt x="284" y="502"/>
                    <a:pt x="291" y="496"/>
                  </a:cubicBezTo>
                  <a:cubicBezTo>
                    <a:pt x="297" y="490"/>
                    <a:pt x="302" y="484"/>
                    <a:pt x="304" y="479"/>
                  </a:cubicBezTo>
                  <a:cubicBezTo>
                    <a:pt x="305" y="474"/>
                    <a:pt x="304" y="469"/>
                    <a:pt x="300" y="463"/>
                  </a:cubicBezTo>
                  <a:cubicBezTo>
                    <a:pt x="249" y="392"/>
                    <a:pt x="108" y="268"/>
                    <a:pt x="108" y="268"/>
                  </a:cubicBezTo>
                  <a:cubicBezTo>
                    <a:pt x="148" y="222"/>
                    <a:pt x="148" y="222"/>
                    <a:pt x="148" y="222"/>
                  </a:cubicBezTo>
                  <a:cubicBezTo>
                    <a:pt x="148" y="223"/>
                    <a:pt x="226" y="291"/>
                    <a:pt x="290" y="358"/>
                  </a:cubicBezTo>
                  <a:cubicBezTo>
                    <a:pt x="307" y="375"/>
                    <a:pt x="333" y="399"/>
                    <a:pt x="352" y="413"/>
                  </a:cubicBezTo>
                  <a:cubicBezTo>
                    <a:pt x="358" y="418"/>
                    <a:pt x="363" y="424"/>
                    <a:pt x="373" y="421"/>
                  </a:cubicBezTo>
                  <a:cubicBezTo>
                    <a:pt x="378" y="419"/>
                    <a:pt x="383" y="417"/>
                    <a:pt x="389" y="414"/>
                  </a:cubicBezTo>
                  <a:cubicBezTo>
                    <a:pt x="399" y="410"/>
                    <a:pt x="408" y="404"/>
                    <a:pt x="415" y="398"/>
                  </a:cubicBezTo>
                  <a:cubicBezTo>
                    <a:pt x="421" y="392"/>
                    <a:pt x="426" y="386"/>
                    <a:pt x="428" y="381"/>
                  </a:cubicBezTo>
                  <a:cubicBezTo>
                    <a:pt x="429" y="376"/>
                    <a:pt x="428" y="371"/>
                    <a:pt x="424" y="365"/>
                  </a:cubicBezTo>
                  <a:cubicBezTo>
                    <a:pt x="373" y="294"/>
                    <a:pt x="232" y="170"/>
                    <a:pt x="232" y="170"/>
                  </a:cubicBezTo>
                  <a:cubicBezTo>
                    <a:pt x="272" y="124"/>
                    <a:pt x="272" y="124"/>
                    <a:pt x="272" y="124"/>
                  </a:cubicBezTo>
                  <a:cubicBezTo>
                    <a:pt x="272" y="124"/>
                    <a:pt x="362" y="203"/>
                    <a:pt x="428"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2" name="Freeform 18">
              <a:extLst>
                <a:ext uri="{FF2B5EF4-FFF2-40B4-BE49-F238E27FC236}">
                  <a16:creationId xmlns:a16="http://schemas.microsoft.com/office/drawing/2014/main" id="{C0EF77D4-DAAE-35BF-0B67-9D7842F2C78B}"/>
                </a:ext>
              </a:extLst>
            </p:cNvPr>
            <p:cNvSpPr>
              <a:spLocks noEditPoints="1"/>
            </p:cNvSpPr>
            <p:nvPr/>
          </p:nvSpPr>
          <p:spPr bwMode="auto">
            <a:xfrm>
              <a:off x="2727" y="608"/>
              <a:ext cx="3447" cy="2019"/>
            </a:xfrm>
            <a:custGeom>
              <a:avLst/>
              <a:gdLst>
                <a:gd name="T0" fmla="*/ 1444 w 1452"/>
                <a:gd name="T1" fmla="*/ 694 h 850"/>
                <a:gd name="T2" fmla="*/ 1256 w 1452"/>
                <a:gd name="T3" fmla="*/ 29 h 850"/>
                <a:gd name="T4" fmla="*/ 1247 w 1452"/>
                <a:gd name="T5" fmla="*/ 0 h 850"/>
                <a:gd name="T6" fmla="*/ 1218 w 1452"/>
                <a:gd name="T7" fmla="*/ 8 h 850"/>
                <a:gd name="T8" fmla="*/ 977 w 1452"/>
                <a:gd name="T9" fmla="*/ 74 h 850"/>
                <a:gd name="T10" fmla="*/ 948 w 1452"/>
                <a:gd name="T11" fmla="*/ 82 h 850"/>
                <a:gd name="T12" fmla="*/ 956 w 1452"/>
                <a:gd name="T13" fmla="*/ 112 h 850"/>
                <a:gd name="T14" fmla="*/ 967 w 1452"/>
                <a:gd name="T15" fmla="*/ 152 h 850"/>
                <a:gd name="T16" fmla="*/ 634 w 1452"/>
                <a:gd name="T17" fmla="*/ 115 h 850"/>
                <a:gd name="T18" fmla="*/ 102 w 1452"/>
                <a:gd name="T19" fmla="*/ 253 h 850"/>
                <a:gd name="T20" fmla="*/ 14 w 1452"/>
                <a:gd name="T21" fmla="*/ 440 h 850"/>
                <a:gd name="T22" fmla="*/ 148 w 1452"/>
                <a:gd name="T23" fmla="*/ 541 h 850"/>
                <a:gd name="T24" fmla="*/ 308 w 1452"/>
                <a:gd name="T25" fmla="*/ 457 h 850"/>
                <a:gd name="T26" fmla="*/ 481 w 1452"/>
                <a:gd name="T27" fmla="*/ 409 h 850"/>
                <a:gd name="T28" fmla="*/ 562 w 1452"/>
                <a:gd name="T29" fmla="*/ 457 h 850"/>
                <a:gd name="T30" fmla="*/ 946 w 1452"/>
                <a:gd name="T31" fmla="*/ 788 h 850"/>
                <a:gd name="T32" fmla="*/ 1001 w 1452"/>
                <a:gd name="T33" fmla="*/ 836 h 850"/>
                <a:gd name="T34" fmla="*/ 1017 w 1452"/>
                <a:gd name="T35" fmla="*/ 850 h 850"/>
                <a:gd name="T36" fmla="*/ 1035 w 1452"/>
                <a:gd name="T37" fmla="*/ 841 h 850"/>
                <a:gd name="T38" fmla="*/ 1147 w 1452"/>
                <a:gd name="T39" fmla="*/ 784 h 850"/>
                <a:gd name="T40" fmla="*/ 1153 w 1452"/>
                <a:gd name="T41" fmla="*/ 808 h 850"/>
                <a:gd name="T42" fmla="*/ 1183 w 1452"/>
                <a:gd name="T43" fmla="*/ 800 h 850"/>
                <a:gd name="T44" fmla="*/ 1423 w 1452"/>
                <a:gd name="T45" fmla="*/ 732 h 850"/>
                <a:gd name="T46" fmla="*/ 1452 w 1452"/>
                <a:gd name="T47" fmla="*/ 723 h 850"/>
                <a:gd name="T48" fmla="*/ 1444 w 1452"/>
                <a:gd name="T49" fmla="*/ 694 h 850"/>
                <a:gd name="T50" fmla="*/ 1026 w 1452"/>
                <a:gd name="T51" fmla="*/ 777 h 850"/>
                <a:gd name="T52" fmla="*/ 986 w 1452"/>
                <a:gd name="T53" fmla="*/ 742 h 850"/>
                <a:gd name="T54" fmla="*/ 986 w 1452"/>
                <a:gd name="T55" fmla="*/ 742 h 850"/>
                <a:gd name="T56" fmla="*/ 601 w 1452"/>
                <a:gd name="T57" fmla="*/ 410 h 850"/>
                <a:gd name="T58" fmla="*/ 503 w 1452"/>
                <a:gd name="T59" fmla="*/ 352 h 850"/>
                <a:gd name="T60" fmla="*/ 502 w 1452"/>
                <a:gd name="T61" fmla="*/ 351 h 850"/>
                <a:gd name="T62" fmla="*/ 499 w 1452"/>
                <a:gd name="T63" fmla="*/ 350 h 850"/>
                <a:gd name="T64" fmla="*/ 270 w 1452"/>
                <a:gd name="T65" fmla="*/ 410 h 850"/>
                <a:gd name="T66" fmla="*/ 138 w 1452"/>
                <a:gd name="T67" fmla="*/ 481 h 850"/>
                <a:gd name="T68" fmla="*/ 74 w 1452"/>
                <a:gd name="T69" fmla="*/ 451 h 850"/>
                <a:gd name="T70" fmla="*/ 154 w 1452"/>
                <a:gd name="T71" fmla="*/ 285 h 850"/>
                <a:gd name="T72" fmla="*/ 154 w 1452"/>
                <a:gd name="T73" fmla="*/ 285 h 850"/>
                <a:gd name="T74" fmla="*/ 621 w 1452"/>
                <a:gd name="T75" fmla="*/ 174 h 850"/>
                <a:gd name="T76" fmla="*/ 984 w 1452"/>
                <a:gd name="T77" fmla="*/ 211 h 850"/>
                <a:gd name="T78" fmla="*/ 1130 w 1452"/>
                <a:gd name="T79" fmla="*/ 724 h 850"/>
                <a:gd name="T80" fmla="*/ 1026 w 1452"/>
                <a:gd name="T81" fmla="*/ 777 h 850"/>
                <a:gd name="T82" fmla="*/ 1195 w 1452"/>
                <a:gd name="T83" fmla="*/ 733 h 850"/>
                <a:gd name="T84" fmla="*/ 1023 w 1452"/>
                <a:gd name="T85" fmla="*/ 124 h 850"/>
                <a:gd name="T86" fmla="*/ 1205 w 1452"/>
                <a:gd name="T87" fmla="*/ 74 h 850"/>
                <a:gd name="T88" fmla="*/ 1377 w 1452"/>
                <a:gd name="T89" fmla="*/ 681 h 850"/>
                <a:gd name="T90" fmla="*/ 1195 w 1452"/>
                <a:gd name="T91" fmla="*/ 733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2" h="850">
                  <a:moveTo>
                    <a:pt x="1444" y="694"/>
                  </a:moveTo>
                  <a:cubicBezTo>
                    <a:pt x="1256" y="29"/>
                    <a:pt x="1256" y="29"/>
                    <a:pt x="1256" y="29"/>
                  </a:cubicBezTo>
                  <a:cubicBezTo>
                    <a:pt x="1247" y="0"/>
                    <a:pt x="1247" y="0"/>
                    <a:pt x="1247" y="0"/>
                  </a:cubicBezTo>
                  <a:cubicBezTo>
                    <a:pt x="1218" y="8"/>
                    <a:pt x="1218" y="8"/>
                    <a:pt x="1218" y="8"/>
                  </a:cubicBezTo>
                  <a:cubicBezTo>
                    <a:pt x="977" y="74"/>
                    <a:pt x="977" y="74"/>
                    <a:pt x="977" y="74"/>
                  </a:cubicBezTo>
                  <a:cubicBezTo>
                    <a:pt x="948" y="82"/>
                    <a:pt x="948" y="82"/>
                    <a:pt x="948" y="82"/>
                  </a:cubicBezTo>
                  <a:cubicBezTo>
                    <a:pt x="956" y="112"/>
                    <a:pt x="956" y="112"/>
                    <a:pt x="956" y="112"/>
                  </a:cubicBezTo>
                  <a:cubicBezTo>
                    <a:pt x="967" y="152"/>
                    <a:pt x="967" y="152"/>
                    <a:pt x="967" y="152"/>
                  </a:cubicBezTo>
                  <a:cubicBezTo>
                    <a:pt x="852" y="162"/>
                    <a:pt x="739" y="138"/>
                    <a:pt x="634" y="115"/>
                  </a:cubicBezTo>
                  <a:cubicBezTo>
                    <a:pt x="424" y="69"/>
                    <a:pt x="243" y="29"/>
                    <a:pt x="102" y="253"/>
                  </a:cubicBezTo>
                  <a:cubicBezTo>
                    <a:pt x="65" y="313"/>
                    <a:pt x="23" y="385"/>
                    <a:pt x="14" y="440"/>
                  </a:cubicBezTo>
                  <a:cubicBezTo>
                    <a:pt x="0" y="515"/>
                    <a:pt x="30" y="563"/>
                    <a:pt x="148" y="541"/>
                  </a:cubicBezTo>
                  <a:cubicBezTo>
                    <a:pt x="221" y="528"/>
                    <a:pt x="266" y="492"/>
                    <a:pt x="308" y="457"/>
                  </a:cubicBezTo>
                  <a:cubicBezTo>
                    <a:pt x="355" y="419"/>
                    <a:pt x="398" y="384"/>
                    <a:pt x="481" y="409"/>
                  </a:cubicBezTo>
                  <a:cubicBezTo>
                    <a:pt x="524" y="427"/>
                    <a:pt x="528" y="428"/>
                    <a:pt x="562" y="457"/>
                  </a:cubicBezTo>
                  <a:cubicBezTo>
                    <a:pt x="675" y="551"/>
                    <a:pt x="943" y="785"/>
                    <a:pt x="946" y="788"/>
                  </a:cubicBezTo>
                  <a:cubicBezTo>
                    <a:pt x="1001" y="836"/>
                    <a:pt x="1001" y="836"/>
                    <a:pt x="1001" y="836"/>
                  </a:cubicBezTo>
                  <a:cubicBezTo>
                    <a:pt x="1017" y="850"/>
                    <a:pt x="1017" y="850"/>
                    <a:pt x="1017" y="850"/>
                  </a:cubicBezTo>
                  <a:cubicBezTo>
                    <a:pt x="1035" y="841"/>
                    <a:pt x="1035" y="841"/>
                    <a:pt x="1035" y="841"/>
                  </a:cubicBezTo>
                  <a:cubicBezTo>
                    <a:pt x="1147" y="784"/>
                    <a:pt x="1147" y="784"/>
                    <a:pt x="1147" y="784"/>
                  </a:cubicBezTo>
                  <a:cubicBezTo>
                    <a:pt x="1153" y="808"/>
                    <a:pt x="1153" y="808"/>
                    <a:pt x="1153" y="808"/>
                  </a:cubicBezTo>
                  <a:cubicBezTo>
                    <a:pt x="1183" y="800"/>
                    <a:pt x="1183" y="800"/>
                    <a:pt x="1183" y="800"/>
                  </a:cubicBezTo>
                  <a:cubicBezTo>
                    <a:pt x="1423" y="732"/>
                    <a:pt x="1423" y="732"/>
                    <a:pt x="1423" y="732"/>
                  </a:cubicBezTo>
                  <a:cubicBezTo>
                    <a:pt x="1452" y="723"/>
                    <a:pt x="1452" y="723"/>
                    <a:pt x="1452" y="723"/>
                  </a:cubicBezTo>
                  <a:lnTo>
                    <a:pt x="1444" y="694"/>
                  </a:lnTo>
                  <a:close/>
                  <a:moveTo>
                    <a:pt x="1026" y="777"/>
                  </a:moveTo>
                  <a:cubicBezTo>
                    <a:pt x="986" y="742"/>
                    <a:pt x="986" y="742"/>
                    <a:pt x="986" y="742"/>
                  </a:cubicBezTo>
                  <a:cubicBezTo>
                    <a:pt x="986" y="742"/>
                    <a:pt x="986" y="742"/>
                    <a:pt x="986" y="742"/>
                  </a:cubicBezTo>
                  <a:cubicBezTo>
                    <a:pt x="985" y="741"/>
                    <a:pt x="711" y="502"/>
                    <a:pt x="601" y="410"/>
                  </a:cubicBezTo>
                  <a:cubicBezTo>
                    <a:pt x="560" y="375"/>
                    <a:pt x="555" y="373"/>
                    <a:pt x="503" y="352"/>
                  </a:cubicBezTo>
                  <a:cubicBezTo>
                    <a:pt x="502" y="351"/>
                    <a:pt x="502" y="351"/>
                    <a:pt x="502" y="351"/>
                  </a:cubicBezTo>
                  <a:cubicBezTo>
                    <a:pt x="499" y="350"/>
                    <a:pt x="499" y="350"/>
                    <a:pt x="499" y="350"/>
                  </a:cubicBezTo>
                  <a:cubicBezTo>
                    <a:pt x="385" y="316"/>
                    <a:pt x="330" y="361"/>
                    <a:pt x="270" y="410"/>
                  </a:cubicBezTo>
                  <a:cubicBezTo>
                    <a:pt x="234" y="440"/>
                    <a:pt x="195" y="471"/>
                    <a:pt x="138" y="481"/>
                  </a:cubicBezTo>
                  <a:cubicBezTo>
                    <a:pt x="84" y="491"/>
                    <a:pt x="69" y="476"/>
                    <a:pt x="74" y="451"/>
                  </a:cubicBezTo>
                  <a:cubicBezTo>
                    <a:pt x="82" y="405"/>
                    <a:pt x="119" y="340"/>
                    <a:pt x="154" y="285"/>
                  </a:cubicBezTo>
                  <a:cubicBezTo>
                    <a:pt x="154" y="285"/>
                    <a:pt x="154" y="285"/>
                    <a:pt x="154" y="285"/>
                  </a:cubicBezTo>
                  <a:cubicBezTo>
                    <a:pt x="271" y="98"/>
                    <a:pt x="434" y="133"/>
                    <a:pt x="621" y="174"/>
                  </a:cubicBezTo>
                  <a:cubicBezTo>
                    <a:pt x="734" y="199"/>
                    <a:pt x="855" y="225"/>
                    <a:pt x="984" y="211"/>
                  </a:cubicBezTo>
                  <a:cubicBezTo>
                    <a:pt x="1130" y="724"/>
                    <a:pt x="1130" y="724"/>
                    <a:pt x="1130" y="724"/>
                  </a:cubicBezTo>
                  <a:lnTo>
                    <a:pt x="1026" y="777"/>
                  </a:lnTo>
                  <a:close/>
                  <a:moveTo>
                    <a:pt x="1195" y="733"/>
                  </a:moveTo>
                  <a:cubicBezTo>
                    <a:pt x="1023" y="124"/>
                    <a:pt x="1023" y="124"/>
                    <a:pt x="1023" y="124"/>
                  </a:cubicBezTo>
                  <a:cubicBezTo>
                    <a:pt x="1205" y="74"/>
                    <a:pt x="1205" y="74"/>
                    <a:pt x="1205" y="74"/>
                  </a:cubicBezTo>
                  <a:cubicBezTo>
                    <a:pt x="1377" y="681"/>
                    <a:pt x="1377" y="681"/>
                    <a:pt x="1377" y="681"/>
                  </a:cubicBezTo>
                  <a:lnTo>
                    <a:pt x="1195"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3" name="Freeform 19">
              <a:extLst>
                <a:ext uri="{FF2B5EF4-FFF2-40B4-BE49-F238E27FC236}">
                  <a16:creationId xmlns:a16="http://schemas.microsoft.com/office/drawing/2014/main" id="{0BAC2628-4D3C-3647-E9F2-6FD1664905CC}"/>
                </a:ext>
              </a:extLst>
            </p:cNvPr>
            <p:cNvSpPr>
              <a:spLocks noEditPoints="1"/>
            </p:cNvSpPr>
            <p:nvPr/>
          </p:nvSpPr>
          <p:spPr bwMode="auto">
            <a:xfrm>
              <a:off x="1506" y="608"/>
              <a:ext cx="1762" cy="2014"/>
            </a:xfrm>
            <a:custGeom>
              <a:avLst/>
              <a:gdLst>
                <a:gd name="T0" fmla="*/ 497 w 742"/>
                <a:gd name="T1" fmla="*/ 111 h 848"/>
                <a:gd name="T2" fmla="*/ 485 w 742"/>
                <a:gd name="T3" fmla="*/ 154 h 848"/>
                <a:gd name="T4" fmla="*/ 728 w 742"/>
                <a:gd name="T5" fmla="*/ 135 h 848"/>
                <a:gd name="T6" fmla="*/ 742 w 742"/>
                <a:gd name="T7" fmla="*/ 194 h 848"/>
                <a:gd name="T8" fmla="*/ 468 w 742"/>
                <a:gd name="T9" fmla="*/ 215 h 848"/>
                <a:gd name="T10" fmla="*/ 332 w 742"/>
                <a:gd name="T11" fmla="*/ 694 h 848"/>
                <a:gd name="T12" fmla="*/ 488 w 742"/>
                <a:gd name="T13" fmla="*/ 842 h 848"/>
                <a:gd name="T14" fmla="*/ 427 w 742"/>
                <a:gd name="T15" fmla="*/ 848 h 848"/>
                <a:gd name="T16" fmla="*/ 315 w 742"/>
                <a:gd name="T17" fmla="*/ 753 h 848"/>
                <a:gd name="T18" fmla="*/ 308 w 742"/>
                <a:gd name="T19" fmla="*/ 779 h 848"/>
                <a:gd name="T20" fmla="*/ 299 w 742"/>
                <a:gd name="T21" fmla="*/ 808 h 848"/>
                <a:gd name="T22" fmla="*/ 270 w 742"/>
                <a:gd name="T23" fmla="*/ 800 h 848"/>
                <a:gd name="T24" fmla="*/ 30 w 742"/>
                <a:gd name="T25" fmla="*/ 731 h 848"/>
                <a:gd name="T26" fmla="*/ 0 w 742"/>
                <a:gd name="T27" fmla="*/ 723 h 848"/>
                <a:gd name="T28" fmla="*/ 9 w 742"/>
                <a:gd name="T29" fmla="*/ 694 h 848"/>
                <a:gd name="T30" fmla="*/ 197 w 742"/>
                <a:gd name="T31" fmla="*/ 29 h 848"/>
                <a:gd name="T32" fmla="*/ 205 w 742"/>
                <a:gd name="T33" fmla="*/ 0 h 848"/>
                <a:gd name="T34" fmla="*/ 234 w 742"/>
                <a:gd name="T35" fmla="*/ 8 h 848"/>
                <a:gd name="T36" fmla="*/ 475 w 742"/>
                <a:gd name="T37" fmla="*/ 74 h 848"/>
                <a:gd name="T38" fmla="*/ 505 w 742"/>
                <a:gd name="T39" fmla="*/ 82 h 848"/>
                <a:gd name="T40" fmla="*/ 497 w 742"/>
                <a:gd name="T41" fmla="*/ 111 h 848"/>
                <a:gd name="T42" fmla="*/ 258 w 742"/>
                <a:gd name="T43" fmla="*/ 733 h 848"/>
                <a:gd name="T44" fmla="*/ 430 w 742"/>
                <a:gd name="T45" fmla="*/ 124 h 848"/>
                <a:gd name="T46" fmla="*/ 247 w 742"/>
                <a:gd name="T47" fmla="*/ 74 h 848"/>
                <a:gd name="T48" fmla="*/ 75 w 742"/>
                <a:gd name="T49" fmla="*/ 681 h 848"/>
                <a:gd name="T50" fmla="*/ 258 w 742"/>
                <a:gd name="T51" fmla="*/ 73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2" h="848">
                  <a:moveTo>
                    <a:pt x="497" y="111"/>
                  </a:moveTo>
                  <a:cubicBezTo>
                    <a:pt x="485" y="154"/>
                    <a:pt x="485" y="154"/>
                    <a:pt x="485" y="154"/>
                  </a:cubicBezTo>
                  <a:cubicBezTo>
                    <a:pt x="539" y="155"/>
                    <a:pt x="642" y="154"/>
                    <a:pt x="728" y="135"/>
                  </a:cubicBezTo>
                  <a:cubicBezTo>
                    <a:pt x="742" y="194"/>
                    <a:pt x="742" y="194"/>
                    <a:pt x="742" y="194"/>
                  </a:cubicBezTo>
                  <a:cubicBezTo>
                    <a:pt x="641" y="217"/>
                    <a:pt x="519" y="216"/>
                    <a:pt x="468" y="215"/>
                  </a:cubicBezTo>
                  <a:cubicBezTo>
                    <a:pt x="332" y="694"/>
                    <a:pt x="332" y="694"/>
                    <a:pt x="332" y="694"/>
                  </a:cubicBezTo>
                  <a:cubicBezTo>
                    <a:pt x="383" y="711"/>
                    <a:pt x="480" y="753"/>
                    <a:pt x="488" y="842"/>
                  </a:cubicBezTo>
                  <a:cubicBezTo>
                    <a:pt x="427" y="848"/>
                    <a:pt x="427" y="848"/>
                    <a:pt x="427" y="848"/>
                  </a:cubicBezTo>
                  <a:cubicBezTo>
                    <a:pt x="423" y="793"/>
                    <a:pt x="354" y="765"/>
                    <a:pt x="315" y="753"/>
                  </a:cubicBezTo>
                  <a:cubicBezTo>
                    <a:pt x="308" y="779"/>
                    <a:pt x="308" y="779"/>
                    <a:pt x="308" y="779"/>
                  </a:cubicBezTo>
                  <a:cubicBezTo>
                    <a:pt x="299" y="808"/>
                    <a:pt x="299" y="808"/>
                    <a:pt x="299" y="808"/>
                  </a:cubicBezTo>
                  <a:cubicBezTo>
                    <a:pt x="270" y="800"/>
                    <a:pt x="270" y="800"/>
                    <a:pt x="270" y="800"/>
                  </a:cubicBezTo>
                  <a:cubicBezTo>
                    <a:pt x="30" y="731"/>
                    <a:pt x="30" y="731"/>
                    <a:pt x="30" y="731"/>
                  </a:cubicBezTo>
                  <a:cubicBezTo>
                    <a:pt x="0" y="723"/>
                    <a:pt x="0" y="723"/>
                    <a:pt x="0" y="723"/>
                  </a:cubicBezTo>
                  <a:cubicBezTo>
                    <a:pt x="9" y="694"/>
                    <a:pt x="9" y="694"/>
                    <a:pt x="9" y="694"/>
                  </a:cubicBezTo>
                  <a:cubicBezTo>
                    <a:pt x="197" y="29"/>
                    <a:pt x="197" y="29"/>
                    <a:pt x="197" y="29"/>
                  </a:cubicBezTo>
                  <a:cubicBezTo>
                    <a:pt x="205" y="0"/>
                    <a:pt x="205" y="0"/>
                    <a:pt x="205" y="0"/>
                  </a:cubicBezTo>
                  <a:cubicBezTo>
                    <a:pt x="234" y="8"/>
                    <a:pt x="234" y="8"/>
                    <a:pt x="234" y="8"/>
                  </a:cubicBezTo>
                  <a:cubicBezTo>
                    <a:pt x="475" y="74"/>
                    <a:pt x="475" y="74"/>
                    <a:pt x="475" y="74"/>
                  </a:cubicBezTo>
                  <a:cubicBezTo>
                    <a:pt x="505" y="82"/>
                    <a:pt x="505" y="82"/>
                    <a:pt x="505" y="82"/>
                  </a:cubicBezTo>
                  <a:lnTo>
                    <a:pt x="497" y="111"/>
                  </a:lnTo>
                  <a:close/>
                  <a:moveTo>
                    <a:pt x="258" y="733"/>
                  </a:moveTo>
                  <a:cubicBezTo>
                    <a:pt x="430" y="124"/>
                    <a:pt x="430" y="124"/>
                    <a:pt x="430" y="124"/>
                  </a:cubicBezTo>
                  <a:cubicBezTo>
                    <a:pt x="247" y="74"/>
                    <a:pt x="247" y="74"/>
                    <a:pt x="247" y="74"/>
                  </a:cubicBezTo>
                  <a:cubicBezTo>
                    <a:pt x="75" y="681"/>
                    <a:pt x="75" y="681"/>
                    <a:pt x="75" y="681"/>
                  </a:cubicBezTo>
                  <a:lnTo>
                    <a:pt x="25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4" name="Freeform 20">
              <a:extLst>
                <a:ext uri="{FF2B5EF4-FFF2-40B4-BE49-F238E27FC236}">
                  <a16:creationId xmlns:a16="http://schemas.microsoft.com/office/drawing/2014/main" id="{DEF1B5ED-A79A-E3DB-955B-83C9D1AC5F00}"/>
                </a:ext>
              </a:extLst>
            </p:cNvPr>
            <p:cNvSpPr>
              <a:spLocks noEditPoints="1"/>
            </p:cNvSpPr>
            <p:nvPr/>
          </p:nvSpPr>
          <p:spPr bwMode="auto">
            <a:xfrm>
              <a:off x="2427" y="2354"/>
              <a:ext cx="1520" cy="1361"/>
            </a:xfrm>
            <a:custGeom>
              <a:avLst/>
              <a:gdLst>
                <a:gd name="T0" fmla="*/ 546 w 640"/>
                <a:gd name="T1" fmla="*/ 393 h 573"/>
                <a:gd name="T2" fmla="*/ 481 w 640"/>
                <a:gd name="T3" fmla="*/ 467 h 573"/>
                <a:gd name="T4" fmla="*/ 477 w 640"/>
                <a:gd name="T5" fmla="*/ 487 h 573"/>
                <a:gd name="T6" fmla="*/ 488 w 640"/>
                <a:gd name="T7" fmla="*/ 505 h 573"/>
                <a:gd name="T8" fmla="*/ 525 w 640"/>
                <a:gd name="T9" fmla="*/ 499 h 573"/>
                <a:gd name="T10" fmla="*/ 577 w 640"/>
                <a:gd name="T11" fmla="*/ 415 h 573"/>
                <a:gd name="T12" fmla="*/ 223 w 640"/>
                <a:gd name="T13" fmla="*/ 22 h 573"/>
                <a:gd name="T14" fmla="*/ 263 w 640"/>
                <a:gd name="T15" fmla="*/ 122 h 573"/>
                <a:gd name="T16" fmla="*/ 373 w 640"/>
                <a:gd name="T17" fmla="*/ 131 h 573"/>
                <a:gd name="T18" fmla="*/ 415 w 640"/>
                <a:gd name="T19" fmla="*/ 201 h 573"/>
                <a:gd name="T20" fmla="*/ 424 w 640"/>
                <a:gd name="T21" fmla="*/ 231 h 573"/>
                <a:gd name="T22" fmla="*/ 497 w 640"/>
                <a:gd name="T23" fmla="*/ 250 h 573"/>
                <a:gd name="T24" fmla="*/ 534 w 640"/>
                <a:gd name="T25" fmla="*/ 333 h 573"/>
                <a:gd name="T26" fmla="*/ 602 w 640"/>
                <a:gd name="T27" fmla="*/ 349 h 573"/>
                <a:gd name="T28" fmla="*/ 620 w 640"/>
                <a:gd name="T29" fmla="*/ 471 h 573"/>
                <a:gd name="T30" fmla="*/ 516 w 640"/>
                <a:gd name="T31" fmla="*/ 570 h 573"/>
                <a:gd name="T32" fmla="*/ 451 w 640"/>
                <a:gd name="T33" fmla="*/ 554 h 573"/>
                <a:gd name="T34" fmla="*/ 415 w 640"/>
                <a:gd name="T35" fmla="*/ 489 h 573"/>
                <a:gd name="T36" fmla="*/ 328 w 640"/>
                <a:gd name="T37" fmla="*/ 475 h 573"/>
                <a:gd name="T38" fmla="*/ 289 w 640"/>
                <a:gd name="T39" fmla="*/ 398 h 573"/>
                <a:gd name="T40" fmla="*/ 186 w 640"/>
                <a:gd name="T41" fmla="*/ 385 h 573"/>
                <a:gd name="T42" fmla="*/ 146 w 640"/>
                <a:gd name="T43" fmla="*/ 276 h 573"/>
                <a:gd name="T44" fmla="*/ 44 w 640"/>
                <a:gd name="T45" fmla="*/ 265 h 573"/>
                <a:gd name="T46" fmla="*/ 22 w 640"/>
                <a:gd name="T47" fmla="*/ 123 h 573"/>
                <a:gd name="T48" fmla="*/ 81 w 640"/>
                <a:gd name="T49" fmla="*/ 44 h 573"/>
                <a:gd name="T50" fmla="*/ 223 w 640"/>
                <a:gd name="T51" fmla="*/ 22 h 573"/>
                <a:gd name="T52" fmla="*/ 187 w 640"/>
                <a:gd name="T53" fmla="*/ 71 h 573"/>
                <a:gd name="T54" fmla="*/ 157 w 640"/>
                <a:gd name="T55" fmla="*/ 64 h 573"/>
                <a:gd name="T56" fmla="*/ 71 w 640"/>
                <a:gd name="T57" fmla="*/ 159 h 573"/>
                <a:gd name="T58" fmla="*/ 64 w 640"/>
                <a:gd name="T59" fmla="*/ 189 h 573"/>
                <a:gd name="T60" fmla="*/ 110 w 640"/>
                <a:gd name="T61" fmla="*/ 223 h 573"/>
                <a:gd name="T62" fmla="*/ 137 w 640"/>
                <a:gd name="T63" fmla="*/ 207 h 573"/>
                <a:gd name="T64" fmla="*/ 195 w 640"/>
                <a:gd name="T65" fmla="*/ 128 h 573"/>
                <a:gd name="T66" fmla="*/ 354 w 640"/>
                <a:gd name="T67" fmla="*/ 210 h 573"/>
                <a:gd name="T68" fmla="*/ 337 w 640"/>
                <a:gd name="T69" fmla="*/ 180 h 573"/>
                <a:gd name="T70" fmla="*/ 274 w 640"/>
                <a:gd name="T71" fmla="*/ 190 h 573"/>
                <a:gd name="T72" fmla="*/ 204 w 640"/>
                <a:gd name="T73" fmla="*/ 307 h 573"/>
                <a:gd name="T74" fmla="*/ 255 w 640"/>
                <a:gd name="T75" fmla="*/ 344 h 573"/>
                <a:gd name="T76" fmla="*/ 346 w 640"/>
                <a:gd name="T77" fmla="*/ 243 h 573"/>
                <a:gd name="T78" fmla="*/ 473 w 640"/>
                <a:gd name="T79" fmla="*/ 320 h 573"/>
                <a:gd name="T80" fmla="*/ 459 w 640"/>
                <a:gd name="T81" fmla="*/ 297 h 573"/>
                <a:gd name="T82" fmla="*/ 411 w 640"/>
                <a:gd name="T83" fmla="*/ 305 h 573"/>
                <a:gd name="T84" fmla="*/ 357 w 640"/>
                <a:gd name="T85" fmla="*/ 378 h 573"/>
                <a:gd name="T86" fmla="*/ 351 w 640"/>
                <a:gd name="T87" fmla="*/ 403 h 573"/>
                <a:gd name="T88" fmla="*/ 390 w 640"/>
                <a:gd name="T89" fmla="*/ 432 h 573"/>
                <a:gd name="T90" fmla="*/ 467 w 640"/>
                <a:gd name="T9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0" h="573">
                  <a:moveTo>
                    <a:pt x="566" y="398"/>
                  </a:moveTo>
                  <a:cubicBezTo>
                    <a:pt x="560" y="393"/>
                    <a:pt x="553" y="392"/>
                    <a:pt x="546" y="393"/>
                  </a:cubicBezTo>
                  <a:cubicBezTo>
                    <a:pt x="539" y="394"/>
                    <a:pt x="533" y="397"/>
                    <a:pt x="528" y="403"/>
                  </a:cubicBezTo>
                  <a:cubicBezTo>
                    <a:pt x="481" y="467"/>
                    <a:pt x="481" y="467"/>
                    <a:pt x="481" y="467"/>
                  </a:cubicBezTo>
                  <a:cubicBezTo>
                    <a:pt x="481" y="467"/>
                    <a:pt x="481" y="467"/>
                    <a:pt x="481" y="467"/>
                  </a:cubicBezTo>
                  <a:cubicBezTo>
                    <a:pt x="477" y="473"/>
                    <a:pt x="476" y="480"/>
                    <a:pt x="477" y="487"/>
                  </a:cubicBezTo>
                  <a:cubicBezTo>
                    <a:pt x="478" y="494"/>
                    <a:pt x="481" y="500"/>
                    <a:pt x="487" y="505"/>
                  </a:cubicBezTo>
                  <a:cubicBezTo>
                    <a:pt x="488" y="505"/>
                    <a:pt x="488" y="505"/>
                    <a:pt x="488" y="505"/>
                  </a:cubicBezTo>
                  <a:cubicBezTo>
                    <a:pt x="493" y="509"/>
                    <a:pt x="500" y="510"/>
                    <a:pt x="507" y="509"/>
                  </a:cubicBezTo>
                  <a:cubicBezTo>
                    <a:pt x="514" y="508"/>
                    <a:pt x="520" y="505"/>
                    <a:pt x="525" y="499"/>
                  </a:cubicBezTo>
                  <a:cubicBezTo>
                    <a:pt x="572" y="435"/>
                    <a:pt x="572" y="435"/>
                    <a:pt x="572" y="435"/>
                  </a:cubicBezTo>
                  <a:cubicBezTo>
                    <a:pt x="576" y="429"/>
                    <a:pt x="578" y="422"/>
                    <a:pt x="577" y="415"/>
                  </a:cubicBezTo>
                  <a:cubicBezTo>
                    <a:pt x="575" y="408"/>
                    <a:pt x="572" y="402"/>
                    <a:pt x="566" y="398"/>
                  </a:cubicBezTo>
                  <a:close/>
                  <a:moveTo>
                    <a:pt x="223" y="22"/>
                  </a:moveTo>
                  <a:cubicBezTo>
                    <a:pt x="245" y="39"/>
                    <a:pt x="259" y="63"/>
                    <a:pt x="263" y="89"/>
                  </a:cubicBezTo>
                  <a:cubicBezTo>
                    <a:pt x="265" y="100"/>
                    <a:pt x="265" y="111"/>
                    <a:pt x="263" y="122"/>
                  </a:cubicBezTo>
                  <a:cubicBezTo>
                    <a:pt x="273" y="117"/>
                    <a:pt x="284" y="113"/>
                    <a:pt x="295" y="112"/>
                  </a:cubicBezTo>
                  <a:cubicBezTo>
                    <a:pt x="321" y="108"/>
                    <a:pt x="350" y="114"/>
                    <a:pt x="373" y="131"/>
                  </a:cubicBezTo>
                  <a:cubicBezTo>
                    <a:pt x="373" y="131"/>
                    <a:pt x="373" y="131"/>
                    <a:pt x="373" y="131"/>
                  </a:cubicBezTo>
                  <a:cubicBezTo>
                    <a:pt x="397" y="149"/>
                    <a:pt x="411" y="174"/>
                    <a:pt x="415" y="201"/>
                  </a:cubicBezTo>
                  <a:cubicBezTo>
                    <a:pt x="416" y="211"/>
                    <a:pt x="416" y="222"/>
                    <a:pt x="415" y="233"/>
                  </a:cubicBezTo>
                  <a:cubicBezTo>
                    <a:pt x="418" y="232"/>
                    <a:pt x="421" y="231"/>
                    <a:pt x="424" y="231"/>
                  </a:cubicBezTo>
                  <a:cubicBezTo>
                    <a:pt x="448" y="227"/>
                    <a:pt x="474" y="233"/>
                    <a:pt x="495" y="248"/>
                  </a:cubicBezTo>
                  <a:cubicBezTo>
                    <a:pt x="497" y="250"/>
                    <a:pt x="497" y="250"/>
                    <a:pt x="497" y="250"/>
                  </a:cubicBezTo>
                  <a:cubicBezTo>
                    <a:pt x="517" y="265"/>
                    <a:pt x="529" y="288"/>
                    <a:pt x="533" y="311"/>
                  </a:cubicBezTo>
                  <a:cubicBezTo>
                    <a:pt x="534" y="318"/>
                    <a:pt x="534" y="326"/>
                    <a:pt x="534" y="333"/>
                  </a:cubicBezTo>
                  <a:cubicBezTo>
                    <a:pt x="535" y="333"/>
                    <a:pt x="536" y="333"/>
                    <a:pt x="537" y="333"/>
                  </a:cubicBezTo>
                  <a:cubicBezTo>
                    <a:pt x="559" y="329"/>
                    <a:pt x="583" y="335"/>
                    <a:pt x="602" y="349"/>
                  </a:cubicBezTo>
                  <a:cubicBezTo>
                    <a:pt x="622" y="363"/>
                    <a:pt x="633" y="384"/>
                    <a:pt x="637" y="406"/>
                  </a:cubicBezTo>
                  <a:cubicBezTo>
                    <a:pt x="640" y="428"/>
                    <a:pt x="635" y="452"/>
                    <a:pt x="620" y="471"/>
                  </a:cubicBezTo>
                  <a:cubicBezTo>
                    <a:pt x="573" y="535"/>
                    <a:pt x="573" y="535"/>
                    <a:pt x="573" y="535"/>
                  </a:cubicBezTo>
                  <a:cubicBezTo>
                    <a:pt x="559" y="555"/>
                    <a:pt x="538" y="567"/>
                    <a:pt x="516" y="570"/>
                  </a:cubicBezTo>
                  <a:cubicBezTo>
                    <a:pt x="494" y="573"/>
                    <a:pt x="470" y="568"/>
                    <a:pt x="451" y="554"/>
                  </a:cubicBezTo>
                  <a:cubicBezTo>
                    <a:pt x="451" y="554"/>
                    <a:pt x="451" y="554"/>
                    <a:pt x="451" y="554"/>
                  </a:cubicBezTo>
                  <a:cubicBezTo>
                    <a:pt x="431" y="540"/>
                    <a:pt x="419" y="519"/>
                    <a:pt x="416" y="496"/>
                  </a:cubicBezTo>
                  <a:cubicBezTo>
                    <a:pt x="416" y="494"/>
                    <a:pt x="415" y="491"/>
                    <a:pt x="415" y="489"/>
                  </a:cubicBezTo>
                  <a:cubicBezTo>
                    <a:pt x="410" y="491"/>
                    <a:pt x="404" y="492"/>
                    <a:pt x="399" y="493"/>
                  </a:cubicBezTo>
                  <a:cubicBezTo>
                    <a:pt x="375" y="496"/>
                    <a:pt x="349" y="491"/>
                    <a:pt x="328" y="475"/>
                  </a:cubicBezTo>
                  <a:cubicBezTo>
                    <a:pt x="307" y="459"/>
                    <a:pt x="294" y="437"/>
                    <a:pt x="290" y="412"/>
                  </a:cubicBezTo>
                  <a:cubicBezTo>
                    <a:pt x="289" y="408"/>
                    <a:pt x="289" y="403"/>
                    <a:pt x="289" y="398"/>
                  </a:cubicBezTo>
                  <a:cubicBezTo>
                    <a:pt x="281" y="401"/>
                    <a:pt x="273" y="403"/>
                    <a:pt x="264" y="405"/>
                  </a:cubicBezTo>
                  <a:cubicBezTo>
                    <a:pt x="237" y="409"/>
                    <a:pt x="209" y="403"/>
                    <a:pt x="186" y="385"/>
                  </a:cubicBezTo>
                  <a:cubicBezTo>
                    <a:pt x="162" y="368"/>
                    <a:pt x="148" y="343"/>
                    <a:pt x="144" y="316"/>
                  </a:cubicBezTo>
                  <a:cubicBezTo>
                    <a:pt x="142" y="303"/>
                    <a:pt x="143" y="289"/>
                    <a:pt x="146" y="276"/>
                  </a:cubicBezTo>
                  <a:cubicBezTo>
                    <a:pt x="137" y="280"/>
                    <a:pt x="128" y="282"/>
                    <a:pt x="119" y="284"/>
                  </a:cubicBezTo>
                  <a:cubicBezTo>
                    <a:pt x="94" y="288"/>
                    <a:pt x="66" y="282"/>
                    <a:pt x="44" y="265"/>
                  </a:cubicBezTo>
                  <a:cubicBezTo>
                    <a:pt x="21" y="249"/>
                    <a:pt x="8" y="224"/>
                    <a:pt x="4" y="199"/>
                  </a:cubicBezTo>
                  <a:cubicBezTo>
                    <a:pt x="0" y="173"/>
                    <a:pt x="6" y="146"/>
                    <a:pt x="22" y="123"/>
                  </a:cubicBezTo>
                  <a:cubicBezTo>
                    <a:pt x="22" y="123"/>
                    <a:pt x="22" y="123"/>
                    <a:pt x="22" y="123"/>
                  </a:cubicBezTo>
                  <a:cubicBezTo>
                    <a:pt x="81" y="44"/>
                    <a:pt x="81" y="44"/>
                    <a:pt x="81" y="44"/>
                  </a:cubicBezTo>
                  <a:cubicBezTo>
                    <a:pt x="98" y="21"/>
                    <a:pt x="122" y="7"/>
                    <a:pt x="148" y="4"/>
                  </a:cubicBezTo>
                  <a:cubicBezTo>
                    <a:pt x="173" y="0"/>
                    <a:pt x="200" y="5"/>
                    <a:pt x="223" y="22"/>
                  </a:cubicBezTo>
                  <a:close/>
                  <a:moveTo>
                    <a:pt x="203" y="98"/>
                  </a:moveTo>
                  <a:cubicBezTo>
                    <a:pt x="201" y="87"/>
                    <a:pt x="196" y="78"/>
                    <a:pt x="187" y="71"/>
                  </a:cubicBezTo>
                  <a:cubicBezTo>
                    <a:pt x="187" y="71"/>
                    <a:pt x="187" y="71"/>
                    <a:pt x="187" y="71"/>
                  </a:cubicBezTo>
                  <a:cubicBezTo>
                    <a:pt x="178" y="65"/>
                    <a:pt x="167" y="62"/>
                    <a:pt x="157" y="64"/>
                  </a:cubicBezTo>
                  <a:cubicBezTo>
                    <a:pt x="146" y="65"/>
                    <a:pt x="136" y="71"/>
                    <a:pt x="130" y="80"/>
                  </a:cubicBezTo>
                  <a:cubicBezTo>
                    <a:pt x="71" y="159"/>
                    <a:pt x="71" y="159"/>
                    <a:pt x="71" y="159"/>
                  </a:cubicBezTo>
                  <a:cubicBezTo>
                    <a:pt x="71" y="159"/>
                    <a:pt x="71" y="159"/>
                    <a:pt x="71" y="159"/>
                  </a:cubicBezTo>
                  <a:cubicBezTo>
                    <a:pt x="65" y="168"/>
                    <a:pt x="62" y="179"/>
                    <a:pt x="64" y="189"/>
                  </a:cubicBezTo>
                  <a:cubicBezTo>
                    <a:pt x="65" y="200"/>
                    <a:pt x="71" y="209"/>
                    <a:pt x="80" y="216"/>
                  </a:cubicBezTo>
                  <a:cubicBezTo>
                    <a:pt x="89" y="223"/>
                    <a:pt x="100" y="225"/>
                    <a:pt x="110" y="223"/>
                  </a:cubicBezTo>
                  <a:cubicBezTo>
                    <a:pt x="121" y="222"/>
                    <a:pt x="130" y="216"/>
                    <a:pt x="137" y="207"/>
                  </a:cubicBezTo>
                  <a:cubicBezTo>
                    <a:pt x="137" y="207"/>
                    <a:pt x="137" y="207"/>
                    <a:pt x="137" y="207"/>
                  </a:cubicBezTo>
                  <a:cubicBezTo>
                    <a:pt x="195" y="128"/>
                    <a:pt x="195" y="128"/>
                    <a:pt x="195" y="128"/>
                  </a:cubicBezTo>
                  <a:cubicBezTo>
                    <a:pt x="195" y="128"/>
                    <a:pt x="195" y="128"/>
                    <a:pt x="195" y="128"/>
                  </a:cubicBezTo>
                  <a:cubicBezTo>
                    <a:pt x="202" y="119"/>
                    <a:pt x="204" y="108"/>
                    <a:pt x="203" y="98"/>
                  </a:cubicBezTo>
                  <a:close/>
                  <a:moveTo>
                    <a:pt x="354" y="210"/>
                  </a:moveTo>
                  <a:cubicBezTo>
                    <a:pt x="353" y="198"/>
                    <a:pt x="347" y="187"/>
                    <a:pt x="337" y="180"/>
                  </a:cubicBezTo>
                  <a:cubicBezTo>
                    <a:pt x="337" y="180"/>
                    <a:pt x="337" y="180"/>
                    <a:pt x="337" y="180"/>
                  </a:cubicBezTo>
                  <a:cubicBezTo>
                    <a:pt x="327" y="173"/>
                    <a:pt x="315" y="170"/>
                    <a:pt x="304" y="172"/>
                  </a:cubicBezTo>
                  <a:cubicBezTo>
                    <a:pt x="292" y="174"/>
                    <a:pt x="282" y="180"/>
                    <a:pt x="274" y="190"/>
                  </a:cubicBezTo>
                  <a:cubicBezTo>
                    <a:pt x="212" y="273"/>
                    <a:pt x="212" y="273"/>
                    <a:pt x="212" y="273"/>
                  </a:cubicBezTo>
                  <a:cubicBezTo>
                    <a:pt x="205" y="283"/>
                    <a:pt x="203" y="295"/>
                    <a:pt x="204" y="307"/>
                  </a:cubicBezTo>
                  <a:cubicBezTo>
                    <a:pt x="206" y="318"/>
                    <a:pt x="212" y="329"/>
                    <a:pt x="222" y="336"/>
                  </a:cubicBezTo>
                  <a:cubicBezTo>
                    <a:pt x="232" y="343"/>
                    <a:pt x="244" y="346"/>
                    <a:pt x="255" y="344"/>
                  </a:cubicBezTo>
                  <a:cubicBezTo>
                    <a:pt x="267" y="343"/>
                    <a:pt x="277" y="337"/>
                    <a:pt x="284" y="327"/>
                  </a:cubicBezTo>
                  <a:cubicBezTo>
                    <a:pt x="346" y="243"/>
                    <a:pt x="346" y="243"/>
                    <a:pt x="346" y="243"/>
                  </a:cubicBezTo>
                  <a:cubicBezTo>
                    <a:pt x="354" y="233"/>
                    <a:pt x="356" y="221"/>
                    <a:pt x="354" y="210"/>
                  </a:cubicBezTo>
                  <a:close/>
                  <a:moveTo>
                    <a:pt x="473" y="320"/>
                  </a:moveTo>
                  <a:cubicBezTo>
                    <a:pt x="471" y="311"/>
                    <a:pt x="467" y="303"/>
                    <a:pt x="459" y="297"/>
                  </a:cubicBezTo>
                  <a:cubicBezTo>
                    <a:pt x="459" y="297"/>
                    <a:pt x="459" y="297"/>
                    <a:pt x="459" y="297"/>
                  </a:cubicBezTo>
                  <a:cubicBezTo>
                    <a:pt x="451" y="292"/>
                    <a:pt x="442" y="290"/>
                    <a:pt x="433" y="291"/>
                  </a:cubicBezTo>
                  <a:cubicBezTo>
                    <a:pt x="424" y="292"/>
                    <a:pt x="416" y="297"/>
                    <a:pt x="411" y="305"/>
                  </a:cubicBezTo>
                  <a:cubicBezTo>
                    <a:pt x="410" y="306"/>
                    <a:pt x="410" y="306"/>
                    <a:pt x="410" y="306"/>
                  </a:cubicBezTo>
                  <a:cubicBezTo>
                    <a:pt x="357" y="378"/>
                    <a:pt x="357" y="378"/>
                    <a:pt x="357" y="378"/>
                  </a:cubicBezTo>
                  <a:cubicBezTo>
                    <a:pt x="357" y="378"/>
                    <a:pt x="357" y="378"/>
                    <a:pt x="357" y="378"/>
                  </a:cubicBezTo>
                  <a:cubicBezTo>
                    <a:pt x="351" y="385"/>
                    <a:pt x="349" y="395"/>
                    <a:pt x="351" y="403"/>
                  </a:cubicBezTo>
                  <a:cubicBezTo>
                    <a:pt x="352" y="412"/>
                    <a:pt x="357" y="421"/>
                    <a:pt x="364" y="426"/>
                  </a:cubicBezTo>
                  <a:cubicBezTo>
                    <a:pt x="372" y="432"/>
                    <a:pt x="381" y="434"/>
                    <a:pt x="390" y="432"/>
                  </a:cubicBezTo>
                  <a:cubicBezTo>
                    <a:pt x="399" y="431"/>
                    <a:pt x="407" y="426"/>
                    <a:pt x="413" y="419"/>
                  </a:cubicBezTo>
                  <a:cubicBezTo>
                    <a:pt x="467" y="346"/>
                    <a:pt x="467" y="346"/>
                    <a:pt x="467" y="346"/>
                  </a:cubicBezTo>
                  <a:cubicBezTo>
                    <a:pt x="472" y="338"/>
                    <a:pt x="474" y="329"/>
                    <a:pt x="473"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grpSp>
        <p:nvGrpSpPr>
          <p:cNvPr id="135" name="Group 23">
            <a:extLst>
              <a:ext uri="{FF2B5EF4-FFF2-40B4-BE49-F238E27FC236}">
                <a16:creationId xmlns:a16="http://schemas.microsoft.com/office/drawing/2014/main" id="{3DBC67F1-DC13-6AD0-6C45-D5E400A59ABB}"/>
              </a:ext>
            </a:extLst>
          </p:cNvPr>
          <p:cNvGrpSpPr>
            <a:grpSpLocks noChangeAspect="1"/>
          </p:cNvGrpSpPr>
          <p:nvPr/>
        </p:nvGrpSpPr>
        <p:grpSpPr bwMode="auto">
          <a:xfrm>
            <a:off x="798331" y="5182919"/>
            <a:ext cx="350839" cy="374783"/>
            <a:chOff x="2200" y="407"/>
            <a:chExt cx="3282" cy="3506"/>
          </a:xfrm>
          <a:solidFill>
            <a:schemeClr val="bg1"/>
          </a:solidFill>
        </p:grpSpPr>
        <p:sp>
          <p:nvSpPr>
            <p:cNvPr id="136" name="Freeform 24">
              <a:extLst>
                <a:ext uri="{FF2B5EF4-FFF2-40B4-BE49-F238E27FC236}">
                  <a16:creationId xmlns:a16="http://schemas.microsoft.com/office/drawing/2014/main" id="{58C34AC8-B2A9-F160-91F7-6814E46A550C}"/>
                </a:ext>
              </a:extLst>
            </p:cNvPr>
            <p:cNvSpPr>
              <a:spLocks noEditPoints="1"/>
            </p:cNvSpPr>
            <p:nvPr/>
          </p:nvSpPr>
          <p:spPr bwMode="auto">
            <a:xfrm>
              <a:off x="3563" y="1882"/>
              <a:ext cx="554" cy="556"/>
            </a:xfrm>
            <a:custGeom>
              <a:avLst/>
              <a:gdLst>
                <a:gd name="T0" fmla="*/ 117 w 233"/>
                <a:gd name="T1" fmla="*/ 0 h 234"/>
                <a:gd name="T2" fmla="*/ 0 w 233"/>
                <a:gd name="T3" fmla="*/ 117 h 234"/>
                <a:gd name="T4" fmla="*/ 117 w 233"/>
                <a:gd name="T5" fmla="*/ 234 h 234"/>
                <a:gd name="T6" fmla="*/ 233 w 233"/>
                <a:gd name="T7" fmla="*/ 117 h 234"/>
                <a:gd name="T8" fmla="*/ 117 w 233"/>
                <a:gd name="T9" fmla="*/ 0 h 234"/>
                <a:gd name="T10" fmla="*/ 117 w 233"/>
                <a:gd name="T11" fmla="*/ 178 h 234"/>
                <a:gd name="T12" fmla="*/ 56 w 233"/>
                <a:gd name="T13" fmla="*/ 117 h 234"/>
                <a:gd name="T14" fmla="*/ 117 w 233"/>
                <a:gd name="T15" fmla="*/ 56 h 234"/>
                <a:gd name="T16" fmla="*/ 177 w 233"/>
                <a:gd name="T17" fmla="*/ 117 h 234"/>
                <a:gd name="T18" fmla="*/ 117 w 233"/>
                <a:gd name="T19"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4">
                  <a:moveTo>
                    <a:pt x="117" y="0"/>
                  </a:moveTo>
                  <a:cubicBezTo>
                    <a:pt x="52" y="0"/>
                    <a:pt x="0" y="53"/>
                    <a:pt x="0" y="117"/>
                  </a:cubicBezTo>
                  <a:cubicBezTo>
                    <a:pt x="0" y="181"/>
                    <a:pt x="52" y="234"/>
                    <a:pt x="117" y="234"/>
                  </a:cubicBezTo>
                  <a:cubicBezTo>
                    <a:pt x="181" y="234"/>
                    <a:pt x="233" y="181"/>
                    <a:pt x="233" y="117"/>
                  </a:cubicBezTo>
                  <a:cubicBezTo>
                    <a:pt x="233" y="53"/>
                    <a:pt x="181" y="0"/>
                    <a:pt x="117" y="0"/>
                  </a:cubicBezTo>
                  <a:close/>
                  <a:moveTo>
                    <a:pt x="117" y="178"/>
                  </a:moveTo>
                  <a:cubicBezTo>
                    <a:pt x="83" y="178"/>
                    <a:pt x="56" y="150"/>
                    <a:pt x="56" y="117"/>
                  </a:cubicBezTo>
                  <a:cubicBezTo>
                    <a:pt x="56" y="84"/>
                    <a:pt x="83" y="56"/>
                    <a:pt x="117" y="56"/>
                  </a:cubicBezTo>
                  <a:cubicBezTo>
                    <a:pt x="150" y="56"/>
                    <a:pt x="177" y="84"/>
                    <a:pt x="177" y="117"/>
                  </a:cubicBezTo>
                  <a:cubicBezTo>
                    <a:pt x="177" y="150"/>
                    <a:pt x="150" y="178"/>
                    <a:pt x="117"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sp>
          <p:nvSpPr>
            <p:cNvPr id="137" name="Freeform 25">
              <a:extLst>
                <a:ext uri="{FF2B5EF4-FFF2-40B4-BE49-F238E27FC236}">
                  <a16:creationId xmlns:a16="http://schemas.microsoft.com/office/drawing/2014/main" id="{9A8E4BF3-270E-A160-B953-951A9520DA63}"/>
                </a:ext>
              </a:extLst>
            </p:cNvPr>
            <p:cNvSpPr>
              <a:spLocks noEditPoints="1"/>
            </p:cNvSpPr>
            <p:nvPr/>
          </p:nvSpPr>
          <p:spPr bwMode="auto">
            <a:xfrm>
              <a:off x="2200" y="407"/>
              <a:ext cx="3282" cy="3506"/>
            </a:xfrm>
            <a:custGeom>
              <a:avLst/>
              <a:gdLst>
                <a:gd name="T0" fmla="*/ 1179 w 1382"/>
                <a:gd name="T1" fmla="*/ 738 h 1476"/>
                <a:gd name="T2" fmla="*/ 1134 w 1382"/>
                <a:gd name="T3" fmla="*/ 289 h 1476"/>
                <a:gd name="T4" fmla="*/ 691 w 1382"/>
                <a:gd name="T5" fmla="*/ 0 h 1476"/>
                <a:gd name="T6" fmla="*/ 248 w 1382"/>
                <a:gd name="T7" fmla="*/ 289 h 1476"/>
                <a:gd name="T8" fmla="*/ 203 w 1382"/>
                <a:gd name="T9" fmla="*/ 738 h 1476"/>
                <a:gd name="T10" fmla="*/ 248 w 1382"/>
                <a:gd name="T11" fmla="*/ 1187 h 1476"/>
                <a:gd name="T12" fmla="*/ 691 w 1382"/>
                <a:gd name="T13" fmla="*/ 1476 h 1476"/>
                <a:gd name="T14" fmla="*/ 1134 w 1382"/>
                <a:gd name="T15" fmla="*/ 1187 h 1476"/>
                <a:gd name="T16" fmla="*/ 1331 w 1382"/>
                <a:gd name="T17" fmla="*/ 1104 h 1476"/>
                <a:gd name="T18" fmla="*/ 1134 w 1382"/>
                <a:gd name="T19" fmla="*/ 345 h 1476"/>
                <a:gd name="T20" fmla="*/ 1138 w 1382"/>
                <a:gd name="T21" fmla="*/ 699 h 1476"/>
                <a:gd name="T22" fmla="*/ 947 w 1382"/>
                <a:gd name="T23" fmla="*/ 373 h 1476"/>
                <a:gd name="T24" fmla="*/ 809 w 1382"/>
                <a:gd name="T25" fmla="*/ 945 h 1476"/>
                <a:gd name="T26" fmla="*/ 573 w 1382"/>
                <a:gd name="T27" fmla="*/ 945 h 1476"/>
                <a:gd name="T28" fmla="*/ 453 w 1382"/>
                <a:gd name="T29" fmla="*/ 738 h 1476"/>
                <a:gd name="T30" fmla="*/ 573 w 1382"/>
                <a:gd name="T31" fmla="*/ 531 h 1476"/>
                <a:gd name="T32" fmla="*/ 809 w 1382"/>
                <a:gd name="T33" fmla="*/ 531 h 1476"/>
                <a:gd name="T34" fmla="*/ 929 w 1382"/>
                <a:gd name="T35" fmla="*/ 738 h 1476"/>
                <a:gd name="T36" fmla="*/ 809 w 1382"/>
                <a:gd name="T37" fmla="*/ 945 h 1476"/>
                <a:gd name="T38" fmla="*/ 892 w 1382"/>
                <a:gd name="T39" fmla="*/ 1087 h 1476"/>
                <a:gd name="T40" fmla="*/ 837 w 1382"/>
                <a:gd name="T41" fmla="*/ 993 h 1476"/>
                <a:gd name="T42" fmla="*/ 625 w 1382"/>
                <a:gd name="T43" fmla="*/ 1037 h 1476"/>
                <a:gd name="T44" fmla="*/ 465 w 1382"/>
                <a:gd name="T45" fmla="*/ 945 h 1476"/>
                <a:gd name="T46" fmla="*/ 625 w 1382"/>
                <a:gd name="T47" fmla="*/ 1037 h 1476"/>
                <a:gd name="T48" fmla="*/ 286 w 1382"/>
                <a:gd name="T49" fmla="*/ 738 h 1476"/>
                <a:gd name="T50" fmla="*/ 397 w 1382"/>
                <a:gd name="T51" fmla="*/ 738 h 1476"/>
                <a:gd name="T52" fmla="*/ 465 w 1382"/>
                <a:gd name="T53" fmla="*/ 531 h 1476"/>
                <a:gd name="T54" fmla="*/ 625 w 1382"/>
                <a:gd name="T55" fmla="*/ 439 h 1476"/>
                <a:gd name="T56" fmla="*/ 465 w 1382"/>
                <a:gd name="T57" fmla="*/ 531 h 1476"/>
                <a:gd name="T58" fmla="*/ 892 w 1382"/>
                <a:gd name="T59" fmla="*/ 389 h 1476"/>
                <a:gd name="T60" fmla="*/ 837 w 1382"/>
                <a:gd name="T61" fmla="*/ 483 h 1476"/>
                <a:gd name="T62" fmla="*/ 982 w 1382"/>
                <a:gd name="T63" fmla="*/ 644 h 1476"/>
                <a:gd name="T64" fmla="*/ 983 w 1382"/>
                <a:gd name="T65" fmla="*/ 831 h 1476"/>
                <a:gd name="T66" fmla="*/ 982 w 1382"/>
                <a:gd name="T67" fmla="*/ 644 h 1476"/>
                <a:gd name="T68" fmla="*/ 879 w 1382"/>
                <a:gd name="T69" fmla="*/ 334 h 1476"/>
                <a:gd name="T70" fmla="*/ 502 w 1382"/>
                <a:gd name="T71" fmla="*/ 334 h 1476"/>
                <a:gd name="T72" fmla="*/ 99 w 1382"/>
                <a:gd name="T73" fmla="*/ 400 h 1476"/>
                <a:gd name="T74" fmla="*/ 434 w 1382"/>
                <a:gd name="T75" fmla="*/ 373 h 1476"/>
                <a:gd name="T76" fmla="*/ 244 w 1382"/>
                <a:gd name="T77" fmla="*/ 699 h 1476"/>
                <a:gd name="T78" fmla="*/ 248 w 1382"/>
                <a:gd name="T79" fmla="*/ 1131 h 1476"/>
                <a:gd name="T80" fmla="*/ 244 w 1382"/>
                <a:gd name="T81" fmla="*/ 777 h 1476"/>
                <a:gd name="T82" fmla="*/ 434 w 1382"/>
                <a:gd name="T83" fmla="*/ 1103 h 1476"/>
                <a:gd name="T84" fmla="*/ 691 w 1382"/>
                <a:gd name="T85" fmla="*/ 1420 h 1476"/>
                <a:gd name="T86" fmla="*/ 691 w 1382"/>
                <a:gd name="T87" fmla="*/ 1068 h 1476"/>
                <a:gd name="T88" fmla="*/ 691 w 1382"/>
                <a:gd name="T89" fmla="*/ 1420 h 1476"/>
                <a:gd name="T90" fmla="*/ 1134 w 1382"/>
                <a:gd name="T91" fmla="*/ 1131 h 1476"/>
                <a:gd name="T92" fmla="*/ 947 w 1382"/>
                <a:gd name="T93" fmla="*/ 1103 h 1476"/>
                <a:gd name="T94" fmla="*/ 1138 w 1382"/>
                <a:gd name="T95" fmla="*/ 777 h 1476"/>
                <a:gd name="T96" fmla="*/ 1283 w 1382"/>
                <a:gd name="T97" fmla="*/ 107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2" h="1476">
                  <a:moveTo>
                    <a:pt x="1241" y="806"/>
                  </a:moveTo>
                  <a:cubicBezTo>
                    <a:pt x="1223" y="783"/>
                    <a:pt x="1201" y="760"/>
                    <a:pt x="1179" y="738"/>
                  </a:cubicBezTo>
                  <a:cubicBezTo>
                    <a:pt x="1318" y="597"/>
                    <a:pt x="1382" y="460"/>
                    <a:pt x="1331" y="372"/>
                  </a:cubicBezTo>
                  <a:cubicBezTo>
                    <a:pt x="1309" y="334"/>
                    <a:pt x="1258" y="289"/>
                    <a:pt x="1134" y="289"/>
                  </a:cubicBezTo>
                  <a:cubicBezTo>
                    <a:pt x="1075" y="289"/>
                    <a:pt x="1007" y="299"/>
                    <a:pt x="934" y="318"/>
                  </a:cubicBezTo>
                  <a:cubicBezTo>
                    <a:pt x="882" y="125"/>
                    <a:pt x="793" y="0"/>
                    <a:pt x="691" y="0"/>
                  </a:cubicBezTo>
                  <a:cubicBezTo>
                    <a:pt x="588" y="0"/>
                    <a:pt x="500" y="125"/>
                    <a:pt x="447" y="318"/>
                  </a:cubicBezTo>
                  <a:cubicBezTo>
                    <a:pt x="374" y="299"/>
                    <a:pt x="306" y="289"/>
                    <a:pt x="248" y="289"/>
                  </a:cubicBezTo>
                  <a:cubicBezTo>
                    <a:pt x="124" y="289"/>
                    <a:pt x="72" y="334"/>
                    <a:pt x="50" y="372"/>
                  </a:cubicBezTo>
                  <a:cubicBezTo>
                    <a:pt x="0" y="460"/>
                    <a:pt x="63" y="598"/>
                    <a:pt x="203" y="738"/>
                  </a:cubicBezTo>
                  <a:cubicBezTo>
                    <a:pt x="63" y="878"/>
                    <a:pt x="0" y="1016"/>
                    <a:pt x="50" y="1104"/>
                  </a:cubicBezTo>
                  <a:cubicBezTo>
                    <a:pt x="72" y="1142"/>
                    <a:pt x="124" y="1187"/>
                    <a:pt x="248" y="1187"/>
                  </a:cubicBezTo>
                  <a:cubicBezTo>
                    <a:pt x="306" y="1187"/>
                    <a:pt x="374" y="1177"/>
                    <a:pt x="447" y="1158"/>
                  </a:cubicBezTo>
                  <a:cubicBezTo>
                    <a:pt x="500" y="1351"/>
                    <a:pt x="588" y="1476"/>
                    <a:pt x="691" y="1476"/>
                  </a:cubicBezTo>
                  <a:cubicBezTo>
                    <a:pt x="793" y="1476"/>
                    <a:pt x="882" y="1351"/>
                    <a:pt x="934" y="1158"/>
                  </a:cubicBezTo>
                  <a:cubicBezTo>
                    <a:pt x="1007" y="1177"/>
                    <a:pt x="1075" y="1187"/>
                    <a:pt x="1134" y="1187"/>
                  </a:cubicBezTo>
                  <a:cubicBezTo>
                    <a:pt x="1134" y="1187"/>
                    <a:pt x="1134" y="1187"/>
                    <a:pt x="1134" y="1187"/>
                  </a:cubicBezTo>
                  <a:cubicBezTo>
                    <a:pt x="1258" y="1187"/>
                    <a:pt x="1309" y="1142"/>
                    <a:pt x="1331" y="1104"/>
                  </a:cubicBezTo>
                  <a:cubicBezTo>
                    <a:pt x="1373" y="1031"/>
                    <a:pt x="1341" y="925"/>
                    <a:pt x="1241" y="806"/>
                  </a:cubicBezTo>
                  <a:close/>
                  <a:moveTo>
                    <a:pt x="1134" y="345"/>
                  </a:moveTo>
                  <a:cubicBezTo>
                    <a:pt x="1187" y="345"/>
                    <a:pt x="1257" y="354"/>
                    <a:pt x="1283" y="400"/>
                  </a:cubicBezTo>
                  <a:cubicBezTo>
                    <a:pt x="1322" y="469"/>
                    <a:pt x="1254" y="583"/>
                    <a:pt x="1138" y="699"/>
                  </a:cubicBezTo>
                  <a:cubicBezTo>
                    <a:pt x="1090" y="655"/>
                    <a:pt x="1036" y="613"/>
                    <a:pt x="978" y="572"/>
                  </a:cubicBezTo>
                  <a:cubicBezTo>
                    <a:pt x="971" y="501"/>
                    <a:pt x="961" y="434"/>
                    <a:pt x="947" y="373"/>
                  </a:cubicBezTo>
                  <a:cubicBezTo>
                    <a:pt x="1016" y="354"/>
                    <a:pt x="1079" y="345"/>
                    <a:pt x="1134" y="345"/>
                  </a:cubicBezTo>
                  <a:close/>
                  <a:moveTo>
                    <a:pt x="809" y="945"/>
                  </a:moveTo>
                  <a:cubicBezTo>
                    <a:pt x="770" y="967"/>
                    <a:pt x="730" y="988"/>
                    <a:pt x="691" y="1007"/>
                  </a:cubicBezTo>
                  <a:cubicBezTo>
                    <a:pt x="651" y="988"/>
                    <a:pt x="612" y="967"/>
                    <a:pt x="573" y="945"/>
                  </a:cubicBezTo>
                  <a:cubicBezTo>
                    <a:pt x="534" y="923"/>
                    <a:pt x="495" y="898"/>
                    <a:pt x="458" y="873"/>
                  </a:cubicBezTo>
                  <a:cubicBezTo>
                    <a:pt x="455" y="828"/>
                    <a:pt x="453" y="783"/>
                    <a:pt x="453" y="738"/>
                  </a:cubicBezTo>
                  <a:cubicBezTo>
                    <a:pt x="453" y="693"/>
                    <a:pt x="455" y="648"/>
                    <a:pt x="458" y="603"/>
                  </a:cubicBezTo>
                  <a:cubicBezTo>
                    <a:pt x="495" y="578"/>
                    <a:pt x="534" y="553"/>
                    <a:pt x="573" y="531"/>
                  </a:cubicBezTo>
                  <a:cubicBezTo>
                    <a:pt x="612" y="509"/>
                    <a:pt x="651" y="488"/>
                    <a:pt x="691" y="469"/>
                  </a:cubicBezTo>
                  <a:cubicBezTo>
                    <a:pt x="730" y="488"/>
                    <a:pt x="769" y="509"/>
                    <a:pt x="809" y="531"/>
                  </a:cubicBezTo>
                  <a:cubicBezTo>
                    <a:pt x="849" y="554"/>
                    <a:pt x="887" y="578"/>
                    <a:pt x="923" y="602"/>
                  </a:cubicBezTo>
                  <a:cubicBezTo>
                    <a:pt x="927" y="648"/>
                    <a:pt x="929" y="693"/>
                    <a:pt x="929" y="738"/>
                  </a:cubicBezTo>
                  <a:cubicBezTo>
                    <a:pt x="929" y="783"/>
                    <a:pt x="927" y="828"/>
                    <a:pt x="923" y="873"/>
                  </a:cubicBezTo>
                  <a:cubicBezTo>
                    <a:pt x="886" y="898"/>
                    <a:pt x="848" y="923"/>
                    <a:pt x="809" y="945"/>
                  </a:cubicBezTo>
                  <a:close/>
                  <a:moveTo>
                    <a:pt x="916" y="945"/>
                  </a:moveTo>
                  <a:cubicBezTo>
                    <a:pt x="910" y="994"/>
                    <a:pt x="902" y="1042"/>
                    <a:pt x="892" y="1087"/>
                  </a:cubicBezTo>
                  <a:cubicBezTo>
                    <a:pt x="848" y="1073"/>
                    <a:pt x="803" y="1057"/>
                    <a:pt x="757" y="1037"/>
                  </a:cubicBezTo>
                  <a:cubicBezTo>
                    <a:pt x="783" y="1023"/>
                    <a:pt x="810" y="1009"/>
                    <a:pt x="837" y="993"/>
                  </a:cubicBezTo>
                  <a:cubicBezTo>
                    <a:pt x="864" y="978"/>
                    <a:pt x="890" y="962"/>
                    <a:pt x="916" y="945"/>
                  </a:cubicBezTo>
                  <a:close/>
                  <a:moveTo>
                    <a:pt x="625" y="1037"/>
                  </a:moveTo>
                  <a:cubicBezTo>
                    <a:pt x="579" y="1056"/>
                    <a:pt x="533" y="1073"/>
                    <a:pt x="489" y="1087"/>
                  </a:cubicBezTo>
                  <a:cubicBezTo>
                    <a:pt x="479" y="1042"/>
                    <a:pt x="471" y="994"/>
                    <a:pt x="465" y="945"/>
                  </a:cubicBezTo>
                  <a:cubicBezTo>
                    <a:pt x="491" y="962"/>
                    <a:pt x="517" y="978"/>
                    <a:pt x="545" y="993"/>
                  </a:cubicBezTo>
                  <a:cubicBezTo>
                    <a:pt x="571" y="1009"/>
                    <a:pt x="598" y="1023"/>
                    <a:pt x="625" y="1037"/>
                  </a:cubicBezTo>
                  <a:close/>
                  <a:moveTo>
                    <a:pt x="399" y="831"/>
                  </a:moveTo>
                  <a:cubicBezTo>
                    <a:pt x="359" y="801"/>
                    <a:pt x="321" y="770"/>
                    <a:pt x="286" y="738"/>
                  </a:cubicBezTo>
                  <a:cubicBezTo>
                    <a:pt x="321" y="706"/>
                    <a:pt x="359" y="675"/>
                    <a:pt x="399" y="645"/>
                  </a:cubicBezTo>
                  <a:cubicBezTo>
                    <a:pt x="397" y="676"/>
                    <a:pt x="397" y="707"/>
                    <a:pt x="397" y="738"/>
                  </a:cubicBezTo>
                  <a:cubicBezTo>
                    <a:pt x="397" y="770"/>
                    <a:pt x="397" y="800"/>
                    <a:pt x="399" y="831"/>
                  </a:cubicBezTo>
                  <a:close/>
                  <a:moveTo>
                    <a:pt x="465" y="531"/>
                  </a:moveTo>
                  <a:cubicBezTo>
                    <a:pt x="471" y="482"/>
                    <a:pt x="479" y="434"/>
                    <a:pt x="489" y="389"/>
                  </a:cubicBezTo>
                  <a:cubicBezTo>
                    <a:pt x="533" y="403"/>
                    <a:pt x="579" y="420"/>
                    <a:pt x="625" y="439"/>
                  </a:cubicBezTo>
                  <a:cubicBezTo>
                    <a:pt x="598" y="453"/>
                    <a:pt x="571" y="467"/>
                    <a:pt x="545" y="483"/>
                  </a:cubicBezTo>
                  <a:cubicBezTo>
                    <a:pt x="517" y="498"/>
                    <a:pt x="491" y="514"/>
                    <a:pt x="465" y="531"/>
                  </a:cubicBezTo>
                  <a:close/>
                  <a:moveTo>
                    <a:pt x="757" y="439"/>
                  </a:moveTo>
                  <a:cubicBezTo>
                    <a:pt x="803" y="420"/>
                    <a:pt x="848" y="403"/>
                    <a:pt x="892" y="389"/>
                  </a:cubicBezTo>
                  <a:cubicBezTo>
                    <a:pt x="902" y="434"/>
                    <a:pt x="910" y="482"/>
                    <a:pt x="916" y="531"/>
                  </a:cubicBezTo>
                  <a:cubicBezTo>
                    <a:pt x="890" y="514"/>
                    <a:pt x="864" y="498"/>
                    <a:pt x="837" y="483"/>
                  </a:cubicBezTo>
                  <a:cubicBezTo>
                    <a:pt x="810" y="467"/>
                    <a:pt x="783" y="453"/>
                    <a:pt x="757" y="439"/>
                  </a:cubicBezTo>
                  <a:close/>
                  <a:moveTo>
                    <a:pt x="982" y="644"/>
                  </a:moveTo>
                  <a:cubicBezTo>
                    <a:pt x="1024" y="674"/>
                    <a:pt x="1062" y="706"/>
                    <a:pt x="1097" y="737"/>
                  </a:cubicBezTo>
                  <a:cubicBezTo>
                    <a:pt x="1062" y="769"/>
                    <a:pt x="1023" y="800"/>
                    <a:pt x="983" y="831"/>
                  </a:cubicBezTo>
                  <a:cubicBezTo>
                    <a:pt x="984" y="800"/>
                    <a:pt x="985" y="770"/>
                    <a:pt x="985" y="738"/>
                  </a:cubicBezTo>
                  <a:cubicBezTo>
                    <a:pt x="985" y="706"/>
                    <a:pt x="984" y="675"/>
                    <a:pt x="982" y="644"/>
                  </a:cubicBezTo>
                  <a:close/>
                  <a:moveTo>
                    <a:pt x="691" y="56"/>
                  </a:moveTo>
                  <a:cubicBezTo>
                    <a:pt x="771" y="56"/>
                    <a:pt x="837" y="174"/>
                    <a:pt x="879" y="334"/>
                  </a:cubicBezTo>
                  <a:cubicBezTo>
                    <a:pt x="818" y="353"/>
                    <a:pt x="755" y="378"/>
                    <a:pt x="691" y="408"/>
                  </a:cubicBezTo>
                  <a:cubicBezTo>
                    <a:pt x="626" y="378"/>
                    <a:pt x="563" y="353"/>
                    <a:pt x="502" y="334"/>
                  </a:cubicBezTo>
                  <a:cubicBezTo>
                    <a:pt x="544" y="174"/>
                    <a:pt x="611" y="56"/>
                    <a:pt x="691" y="56"/>
                  </a:cubicBezTo>
                  <a:close/>
                  <a:moveTo>
                    <a:pt x="99" y="400"/>
                  </a:moveTo>
                  <a:cubicBezTo>
                    <a:pt x="125" y="354"/>
                    <a:pt x="194" y="345"/>
                    <a:pt x="248" y="345"/>
                  </a:cubicBezTo>
                  <a:cubicBezTo>
                    <a:pt x="302" y="345"/>
                    <a:pt x="366" y="355"/>
                    <a:pt x="434" y="373"/>
                  </a:cubicBezTo>
                  <a:cubicBezTo>
                    <a:pt x="420" y="434"/>
                    <a:pt x="410" y="501"/>
                    <a:pt x="404" y="572"/>
                  </a:cubicBezTo>
                  <a:cubicBezTo>
                    <a:pt x="344" y="613"/>
                    <a:pt x="291" y="656"/>
                    <a:pt x="244" y="699"/>
                  </a:cubicBezTo>
                  <a:cubicBezTo>
                    <a:pt x="127" y="583"/>
                    <a:pt x="59" y="469"/>
                    <a:pt x="99" y="400"/>
                  </a:cubicBezTo>
                  <a:close/>
                  <a:moveTo>
                    <a:pt x="248" y="1131"/>
                  </a:moveTo>
                  <a:cubicBezTo>
                    <a:pt x="194" y="1131"/>
                    <a:pt x="125" y="1122"/>
                    <a:pt x="99" y="1076"/>
                  </a:cubicBezTo>
                  <a:cubicBezTo>
                    <a:pt x="59" y="1007"/>
                    <a:pt x="127" y="893"/>
                    <a:pt x="244" y="777"/>
                  </a:cubicBezTo>
                  <a:cubicBezTo>
                    <a:pt x="291" y="820"/>
                    <a:pt x="344" y="863"/>
                    <a:pt x="404" y="904"/>
                  </a:cubicBezTo>
                  <a:cubicBezTo>
                    <a:pt x="410" y="975"/>
                    <a:pt x="420" y="1042"/>
                    <a:pt x="434" y="1103"/>
                  </a:cubicBezTo>
                  <a:cubicBezTo>
                    <a:pt x="366" y="1122"/>
                    <a:pt x="302" y="1131"/>
                    <a:pt x="248" y="1131"/>
                  </a:cubicBezTo>
                  <a:close/>
                  <a:moveTo>
                    <a:pt x="691" y="1420"/>
                  </a:moveTo>
                  <a:cubicBezTo>
                    <a:pt x="611" y="1420"/>
                    <a:pt x="544" y="1302"/>
                    <a:pt x="502" y="1142"/>
                  </a:cubicBezTo>
                  <a:cubicBezTo>
                    <a:pt x="563" y="1123"/>
                    <a:pt x="626" y="1098"/>
                    <a:pt x="691" y="1068"/>
                  </a:cubicBezTo>
                  <a:cubicBezTo>
                    <a:pt x="755" y="1098"/>
                    <a:pt x="818" y="1123"/>
                    <a:pt x="879" y="1142"/>
                  </a:cubicBezTo>
                  <a:cubicBezTo>
                    <a:pt x="837" y="1302"/>
                    <a:pt x="771" y="1420"/>
                    <a:pt x="691" y="1420"/>
                  </a:cubicBezTo>
                  <a:close/>
                  <a:moveTo>
                    <a:pt x="1283" y="1076"/>
                  </a:moveTo>
                  <a:cubicBezTo>
                    <a:pt x="1257" y="1122"/>
                    <a:pt x="1187" y="1131"/>
                    <a:pt x="1134" y="1131"/>
                  </a:cubicBezTo>
                  <a:cubicBezTo>
                    <a:pt x="1134" y="1131"/>
                    <a:pt x="1134" y="1131"/>
                    <a:pt x="1134" y="1131"/>
                  </a:cubicBezTo>
                  <a:cubicBezTo>
                    <a:pt x="1079" y="1131"/>
                    <a:pt x="1016" y="1122"/>
                    <a:pt x="947" y="1103"/>
                  </a:cubicBezTo>
                  <a:cubicBezTo>
                    <a:pt x="961" y="1042"/>
                    <a:pt x="971" y="975"/>
                    <a:pt x="978" y="904"/>
                  </a:cubicBezTo>
                  <a:cubicBezTo>
                    <a:pt x="1037" y="863"/>
                    <a:pt x="1091" y="820"/>
                    <a:pt x="1138" y="777"/>
                  </a:cubicBezTo>
                  <a:cubicBezTo>
                    <a:pt x="1160" y="798"/>
                    <a:pt x="1180" y="820"/>
                    <a:pt x="1198" y="841"/>
                  </a:cubicBezTo>
                  <a:cubicBezTo>
                    <a:pt x="1280" y="941"/>
                    <a:pt x="1311" y="1026"/>
                    <a:pt x="1283" y="10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pt-BR">
                <a:latin typeface="Arial" panose="020B0604020202020204" pitchFamily="34" charset="0"/>
                <a:ea typeface="Open Sans" panose="020B06060305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9809381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2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Rectangle 2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500"/>
            <a:ext cx="9143999"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500"/>
            <a:ext cx="6089949"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3000"/>
            <a:ext cx="9150948"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5" y="0"/>
            <a:ext cx="8788573"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8A28CC56-B44F-CF82-7197-51B70657E108}"/>
              </a:ext>
            </a:extLst>
          </p:cNvPr>
          <p:cNvSpPr txBox="1"/>
          <p:nvPr/>
        </p:nvSpPr>
        <p:spPr>
          <a:xfrm>
            <a:off x="856980" y="561203"/>
            <a:ext cx="7449519" cy="116599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a:solidFill>
                  <a:srgbClr val="FFFFFF"/>
                </a:solidFill>
                <a:latin typeface="+mj-lt"/>
                <a:ea typeface="+mj-ea"/>
                <a:cs typeface="+mj-cs"/>
              </a:rPr>
              <a:t>WSIs</a:t>
            </a:r>
          </a:p>
        </p:txBody>
      </p:sp>
      <p:sp>
        <p:nvSpPr>
          <p:cNvPr id="38" name="Rectangle 37">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888343"/>
            <a:ext cx="9152864" cy="3968159"/>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ixaDeTexto 22">
            <a:extLst>
              <a:ext uri="{FF2B5EF4-FFF2-40B4-BE49-F238E27FC236}">
                <a16:creationId xmlns:a16="http://schemas.microsoft.com/office/drawing/2014/main" id="{FAE33A04-2E95-BA78-5EDF-3C87CEB4433B}"/>
              </a:ext>
            </a:extLst>
          </p:cNvPr>
          <p:cNvSpPr txBox="1"/>
          <p:nvPr/>
        </p:nvSpPr>
        <p:spPr>
          <a:xfrm>
            <a:off x="-1007609" y="5011848"/>
            <a:ext cx="7449519" cy="508000"/>
          </a:xfrm>
          <a:prstGeom prst="rect">
            <a:avLst/>
          </a:prstGeom>
        </p:spPr>
        <p:txBody>
          <a:bodyPr vert="horz" lIns="91440" tIns="45720" rIns="91440" bIns="45720" rtlCol="0" anchor="t">
            <a:normAutofit/>
          </a:bodyPr>
          <a:lstStyle/>
          <a:p>
            <a:pPr algn="ctr">
              <a:lnSpc>
                <a:spcPct val="90000"/>
              </a:lnSpc>
              <a:spcBef>
                <a:spcPts val="1000"/>
              </a:spcBef>
            </a:pPr>
            <a:r>
              <a:rPr lang="en-US" sz="2400" dirty="0">
                <a:solidFill>
                  <a:srgbClr val="FFFFFF"/>
                </a:solidFill>
              </a:rPr>
              <a:t>1997 - 1998</a:t>
            </a:r>
          </a:p>
        </p:txBody>
      </p:sp>
      <p:pic>
        <p:nvPicPr>
          <p:cNvPr id="22" name="Imagem 21" descr="Interface gráfica do usuário&#10;&#10;Descrição gerada automaticamente">
            <a:extLst>
              <a:ext uri="{FF2B5EF4-FFF2-40B4-BE49-F238E27FC236}">
                <a16:creationId xmlns:a16="http://schemas.microsoft.com/office/drawing/2014/main" id="{97904EE4-B5D4-F378-3AE3-C755F15D9333}"/>
              </a:ext>
            </a:extLst>
          </p:cNvPr>
          <p:cNvPicPr>
            <a:picLocks noChangeAspect="1"/>
          </p:cNvPicPr>
          <p:nvPr/>
        </p:nvPicPr>
        <p:blipFill>
          <a:blip r:embed="rId3"/>
          <a:stretch>
            <a:fillRect/>
          </a:stretch>
        </p:blipFill>
        <p:spPr>
          <a:xfrm>
            <a:off x="1036455" y="2717975"/>
            <a:ext cx="3361399" cy="2067260"/>
          </a:xfrm>
          <a:prstGeom prst="rect">
            <a:avLst/>
          </a:prstGeom>
        </p:spPr>
      </p:pic>
      <p:grpSp>
        <p:nvGrpSpPr>
          <p:cNvPr id="19" name="Agrupar 18">
            <a:extLst>
              <a:ext uri="{FF2B5EF4-FFF2-40B4-BE49-F238E27FC236}">
                <a16:creationId xmlns:a16="http://schemas.microsoft.com/office/drawing/2014/main" id="{9F50956C-3A03-4349-C197-C3F4FB17819A}"/>
              </a:ext>
            </a:extLst>
          </p:cNvPr>
          <p:cNvGrpSpPr/>
          <p:nvPr/>
        </p:nvGrpSpPr>
        <p:grpSpPr>
          <a:xfrm>
            <a:off x="5383805" y="2416822"/>
            <a:ext cx="3364661" cy="3510394"/>
            <a:chOff x="395536" y="3140968"/>
            <a:chExt cx="7992888" cy="3510395"/>
          </a:xfrm>
        </p:grpSpPr>
        <p:cxnSp>
          <p:nvCxnSpPr>
            <p:cNvPr id="5" name="Conector de Seta Reta 4">
              <a:extLst>
                <a:ext uri="{FF2B5EF4-FFF2-40B4-BE49-F238E27FC236}">
                  <a16:creationId xmlns:a16="http://schemas.microsoft.com/office/drawing/2014/main" id="{CE0A938F-EAE1-D68B-07F5-0A16AE731F1D}"/>
                </a:ext>
              </a:extLst>
            </p:cNvPr>
            <p:cNvCxnSpPr>
              <a:cxnSpLocks/>
            </p:cNvCxnSpPr>
            <p:nvPr/>
          </p:nvCxnSpPr>
          <p:spPr>
            <a:xfrm>
              <a:off x="395536" y="3460944"/>
              <a:ext cx="799288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BEFC75B-68C4-76D8-7903-BAFF9D571020}"/>
                </a:ext>
              </a:extLst>
            </p:cNvPr>
            <p:cNvSpPr txBox="1"/>
            <p:nvPr/>
          </p:nvSpPr>
          <p:spPr>
            <a:xfrm>
              <a:off x="720080" y="3812847"/>
              <a:ext cx="2123726" cy="1569661"/>
            </a:xfrm>
            <a:prstGeom prst="rect">
              <a:avLst/>
            </a:prstGeom>
            <a:noFill/>
          </p:spPr>
          <p:txBody>
            <a:bodyPr wrap="square">
              <a:spAutoFit/>
            </a:bodyPr>
            <a:lstStyle/>
            <a:p>
              <a:pPr defTabSz="384038">
                <a:spcAft>
                  <a:spcPts val="600"/>
                </a:spcAft>
              </a:pPr>
              <a:r>
                <a:rPr lang="pt-BR" sz="1200">
                  <a:solidFill>
                    <a:schemeClr val="bg1"/>
                  </a:solidFill>
                </a:rPr>
                <a:t>Câmeras que captam imagem e gravam vídeos de amostras teciduais.</a:t>
              </a:r>
            </a:p>
          </p:txBody>
        </p:sp>
        <p:sp>
          <p:nvSpPr>
            <p:cNvPr id="11" name="CaixaDeTexto 10">
              <a:extLst>
                <a:ext uri="{FF2B5EF4-FFF2-40B4-BE49-F238E27FC236}">
                  <a16:creationId xmlns:a16="http://schemas.microsoft.com/office/drawing/2014/main" id="{40FFDA34-A416-CB8F-E261-05B5BD9344DA}"/>
                </a:ext>
              </a:extLst>
            </p:cNvPr>
            <p:cNvSpPr txBox="1"/>
            <p:nvPr/>
          </p:nvSpPr>
          <p:spPr>
            <a:xfrm>
              <a:off x="3491877" y="3861048"/>
              <a:ext cx="2160240" cy="830997"/>
            </a:xfrm>
            <a:prstGeom prst="rect">
              <a:avLst/>
            </a:prstGeom>
            <a:noFill/>
          </p:spPr>
          <p:txBody>
            <a:bodyPr wrap="square">
              <a:spAutoFit/>
            </a:bodyPr>
            <a:lstStyle/>
            <a:p>
              <a:pPr defTabSz="384038">
                <a:spcAft>
                  <a:spcPts val="600"/>
                </a:spcAft>
              </a:pPr>
              <a:r>
                <a:rPr lang="pt-BR" sz="1200" i="1">
                  <a:solidFill>
                    <a:schemeClr val="bg1"/>
                  </a:solidFill>
                </a:rPr>
                <a:t>Scaners</a:t>
              </a:r>
              <a:r>
                <a:rPr lang="pt-BR" sz="1200">
                  <a:solidFill>
                    <a:schemeClr val="bg1"/>
                  </a:solidFill>
                </a:rPr>
                <a:t> de lâminas emergiram há 20 anos.</a:t>
              </a:r>
            </a:p>
          </p:txBody>
        </p:sp>
        <p:sp>
          <p:nvSpPr>
            <p:cNvPr id="13" name="CaixaDeTexto 12">
              <a:extLst>
                <a:ext uri="{FF2B5EF4-FFF2-40B4-BE49-F238E27FC236}">
                  <a16:creationId xmlns:a16="http://schemas.microsoft.com/office/drawing/2014/main" id="{9A913C7F-F656-4304-BBD9-541788F6971D}"/>
                </a:ext>
              </a:extLst>
            </p:cNvPr>
            <p:cNvSpPr txBox="1"/>
            <p:nvPr/>
          </p:nvSpPr>
          <p:spPr>
            <a:xfrm>
              <a:off x="6102425" y="3789040"/>
              <a:ext cx="1997965" cy="2862323"/>
            </a:xfrm>
            <a:prstGeom prst="rect">
              <a:avLst/>
            </a:prstGeom>
            <a:noFill/>
          </p:spPr>
          <p:txBody>
            <a:bodyPr wrap="square">
              <a:spAutoFit/>
            </a:bodyPr>
            <a:lstStyle/>
            <a:p>
              <a:pPr defTabSz="384038">
                <a:spcAft>
                  <a:spcPts val="600"/>
                </a:spcAft>
              </a:pPr>
              <a:r>
                <a:rPr lang="pt-BR" sz="1200" err="1">
                  <a:solidFill>
                    <a:schemeClr val="bg1"/>
                  </a:solidFill>
                </a:rPr>
                <a:t>WSIs</a:t>
              </a:r>
              <a:r>
                <a:rPr lang="pt-BR" sz="1200">
                  <a:solidFill>
                    <a:schemeClr val="bg1"/>
                  </a:solidFill>
                </a:rPr>
                <a:t> (high-</a:t>
              </a:r>
              <a:r>
                <a:rPr lang="pt-BR" sz="1200" err="1">
                  <a:solidFill>
                    <a:schemeClr val="bg1"/>
                  </a:solidFill>
                </a:rPr>
                <a:t>resolution</a:t>
              </a:r>
              <a:r>
                <a:rPr lang="pt-BR" sz="1200">
                  <a:solidFill>
                    <a:schemeClr val="bg1"/>
                  </a:solidFill>
                </a:rPr>
                <a:t> </a:t>
              </a:r>
              <a:r>
                <a:rPr lang="pt-BR" sz="1200" err="1">
                  <a:solidFill>
                    <a:schemeClr val="bg1"/>
                  </a:solidFill>
                </a:rPr>
                <a:t>whole</a:t>
              </a:r>
              <a:r>
                <a:rPr lang="pt-BR" sz="1200">
                  <a:solidFill>
                    <a:schemeClr val="bg1"/>
                  </a:solidFill>
                </a:rPr>
                <a:t> slide </a:t>
              </a:r>
              <a:r>
                <a:rPr lang="pt-BR" sz="1200" err="1">
                  <a:solidFill>
                    <a:schemeClr val="bg1"/>
                  </a:solidFill>
                </a:rPr>
                <a:t>images</a:t>
              </a:r>
              <a:r>
                <a:rPr lang="pt-BR" sz="1200">
                  <a:solidFill>
                    <a:schemeClr val="bg1"/>
                  </a:solidFill>
                </a:rPr>
                <a:t>) de amostras teciduais estão disponíveis por meio de microscopia virtual.</a:t>
              </a:r>
            </a:p>
          </p:txBody>
        </p:sp>
        <p:cxnSp>
          <p:nvCxnSpPr>
            <p:cNvPr id="15" name="Conector reto 14">
              <a:extLst>
                <a:ext uri="{FF2B5EF4-FFF2-40B4-BE49-F238E27FC236}">
                  <a16:creationId xmlns:a16="http://schemas.microsoft.com/office/drawing/2014/main" id="{1E6C966C-B893-5E4A-31E4-75FA77152BCE}"/>
                </a:ext>
              </a:extLst>
            </p:cNvPr>
            <p:cNvCxnSpPr>
              <a:cxnSpLocks/>
            </p:cNvCxnSpPr>
            <p:nvPr/>
          </p:nvCxnSpPr>
          <p:spPr>
            <a:xfrm>
              <a:off x="1475656" y="3212976"/>
              <a:ext cx="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32193037-8FE4-064C-303A-62E369AFB920}"/>
                </a:ext>
              </a:extLst>
            </p:cNvPr>
            <p:cNvCxnSpPr>
              <a:cxnSpLocks/>
            </p:cNvCxnSpPr>
            <p:nvPr/>
          </p:nvCxnSpPr>
          <p:spPr>
            <a:xfrm>
              <a:off x="4355976" y="3171964"/>
              <a:ext cx="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30A00834-6F13-5331-8B0F-E94EF4E8836E}"/>
                </a:ext>
              </a:extLst>
            </p:cNvPr>
            <p:cNvCxnSpPr>
              <a:cxnSpLocks/>
            </p:cNvCxnSpPr>
            <p:nvPr/>
          </p:nvCxnSpPr>
          <p:spPr>
            <a:xfrm>
              <a:off x="6732240" y="3140968"/>
              <a:ext cx="0" cy="54506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CaixaDeTexto 3">
            <a:extLst>
              <a:ext uri="{FF2B5EF4-FFF2-40B4-BE49-F238E27FC236}">
                <a16:creationId xmlns:a16="http://schemas.microsoft.com/office/drawing/2014/main" id="{97A0A519-DE89-8B2A-61C1-845D72D06229}"/>
              </a:ext>
            </a:extLst>
          </p:cNvPr>
          <p:cNvSpPr txBox="1"/>
          <p:nvPr/>
        </p:nvSpPr>
        <p:spPr>
          <a:xfrm>
            <a:off x="5383806" y="6466845"/>
            <a:ext cx="3853707" cy="307777"/>
          </a:xfrm>
          <a:prstGeom prst="rect">
            <a:avLst/>
          </a:prstGeom>
          <a:noFill/>
        </p:spPr>
        <p:txBody>
          <a:bodyPr wrap="square">
            <a:spAutoFit/>
          </a:bodyPr>
          <a:lstStyle/>
          <a:p>
            <a:pPr algn="l"/>
            <a:r>
              <a:rPr lang="de-DE" sz="1400" dirty="0">
                <a:solidFill>
                  <a:schemeClr val="bg1"/>
                </a:solidFill>
              </a:rPr>
              <a:t>Parwani AV. Springer Nature Switzerland. 2022.</a:t>
            </a:r>
          </a:p>
        </p:txBody>
      </p:sp>
    </p:spTree>
    <p:extLst>
      <p:ext uri="{BB962C8B-B14F-4D97-AF65-F5344CB8AC3E}">
        <p14:creationId xmlns:p14="http://schemas.microsoft.com/office/powerpoint/2010/main" val="216285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6D784D41-0F37-5B47-5048-E9643497D265}"/>
              </a:ext>
            </a:extLst>
          </p:cNvPr>
          <p:cNvSpPr txBox="1"/>
          <p:nvPr/>
        </p:nvSpPr>
        <p:spPr>
          <a:xfrm>
            <a:off x="867639" y="637765"/>
            <a:ext cx="7416372" cy="90013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a:solidFill>
                  <a:schemeClr val="bg1"/>
                </a:solidFill>
                <a:latin typeface="+mj-lt"/>
                <a:ea typeface="+mj-ea"/>
                <a:cs typeface="+mj-cs"/>
              </a:rPr>
              <a:t>WSIs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4"/>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9" y="2010762"/>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D138C221-E1EB-2527-7B8B-F29ED8E496A5}"/>
              </a:ext>
            </a:extLst>
          </p:cNvPr>
          <p:cNvSpPr txBox="1"/>
          <p:nvPr/>
        </p:nvSpPr>
        <p:spPr>
          <a:xfrm>
            <a:off x="866664" y="2217346"/>
            <a:ext cx="7410669" cy="3959619"/>
          </a:xfrm>
          <a:prstGeom prst="rect">
            <a:avLst/>
          </a:prstGeom>
        </p:spPr>
        <p:txBody>
          <a:bodyPr vert="horz" lIns="91440" tIns="45720" rIns="91440" bIns="45720" rtlCol="0">
            <a:normAutofit/>
          </a:bodyPr>
          <a:lstStyle/>
          <a:p>
            <a:pPr indent="-228594">
              <a:lnSpc>
                <a:spcPct val="90000"/>
              </a:lnSpc>
              <a:spcAft>
                <a:spcPts val="600"/>
              </a:spcAft>
              <a:buFont typeface="Arial" panose="020B0604020202020204" pitchFamily="34" charset="0"/>
              <a:buChar char="•"/>
            </a:pPr>
            <a:r>
              <a:rPr lang="en-US" sz="2100"/>
              <a:t>Aplicações atuais:</a:t>
            </a:r>
          </a:p>
          <a:p>
            <a:pPr marL="285744" indent="-228594">
              <a:lnSpc>
                <a:spcPct val="90000"/>
              </a:lnSpc>
              <a:spcAft>
                <a:spcPts val="600"/>
              </a:spcAft>
              <a:buFont typeface="Arial" panose="020B0604020202020204" pitchFamily="34" charset="0"/>
              <a:buChar char="•"/>
            </a:pPr>
            <a:r>
              <a:rPr lang="en-US" sz="2100"/>
              <a:t>Avaliação microscópica remota de ROSE;</a:t>
            </a:r>
          </a:p>
          <a:p>
            <a:pPr marL="285744" indent="-228594">
              <a:lnSpc>
                <a:spcPct val="90000"/>
              </a:lnSpc>
              <a:spcAft>
                <a:spcPts val="600"/>
              </a:spcAft>
              <a:buFont typeface="Arial" panose="020B0604020202020204" pitchFamily="34" charset="0"/>
              <a:buChar char="•"/>
            </a:pPr>
            <a:r>
              <a:rPr lang="en-US" sz="2100"/>
              <a:t>Diagnóstico (inclusive com experts de subespecialidades);</a:t>
            </a:r>
          </a:p>
          <a:p>
            <a:pPr marL="285744" indent="-228594">
              <a:lnSpc>
                <a:spcPct val="90000"/>
              </a:lnSpc>
              <a:spcAft>
                <a:spcPts val="600"/>
              </a:spcAft>
              <a:buFont typeface="Arial" panose="020B0604020202020204" pitchFamily="34" charset="0"/>
              <a:buChar char="•"/>
            </a:pPr>
            <a:r>
              <a:rPr lang="en-US" sz="2100"/>
              <a:t>Consultas intradepartamentais e com outras instituições.</a:t>
            </a:r>
          </a:p>
        </p:txBody>
      </p:sp>
      <p:sp>
        <p:nvSpPr>
          <p:cNvPr id="4" name="CaixaDeTexto 3">
            <a:extLst>
              <a:ext uri="{FF2B5EF4-FFF2-40B4-BE49-F238E27FC236}">
                <a16:creationId xmlns:a16="http://schemas.microsoft.com/office/drawing/2014/main" id="{DF656FE8-18A8-62B2-25FE-9C7750830A29}"/>
              </a:ext>
            </a:extLst>
          </p:cNvPr>
          <p:cNvSpPr txBox="1"/>
          <p:nvPr/>
        </p:nvSpPr>
        <p:spPr>
          <a:xfrm>
            <a:off x="5383806" y="6466845"/>
            <a:ext cx="3853707" cy="307777"/>
          </a:xfrm>
          <a:prstGeom prst="rect">
            <a:avLst/>
          </a:prstGeom>
          <a:noFill/>
        </p:spPr>
        <p:txBody>
          <a:bodyPr wrap="square">
            <a:spAutoFit/>
          </a:bodyPr>
          <a:lstStyle/>
          <a:p>
            <a:pPr algn="l"/>
            <a:r>
              <a:rPr lang="de-DE" sz="1400" dirty="0"/>
              <a:t>Parwani AV. Springer Nature Switzerland. 2022.</a:t>
            </a:r>
          </a:p>
        </p:txBody>
      </p:sp>
      <p:pic>
        <p:nvPicPr>
          <p:cNvPr id="7" name="Imagem 6">
            <a:extLst>
              <a:ext uri="{FF2B5EF4-FFF2-40B4-BE49-F238E27FC236}">
                <a16:creationId xmlns:a16="http://schemas.microsoft.com/office/drawing/2014/main" id="{116B66EA-6B6B-43A7-9A22-B509455B5648}"/>
              </a:ext>
            </a:extLst>
          </p:cNvPr>
          <p:cNvPicPr>
            <a:picLocks noChangeAspect="1"/>
          </p:cNvPicPr>
          <p:nvPr/>
        </p:nvPicPr>
        <p:blipFill>
          <a:blip r:embed="rId2"/>
          <a:stretch>
            <a:fillRect/>
          </a:stretch>
        </p:blipFill>
        <p:spPr>
          <a:xfrm>
            <a:off x="659163" y="3848165"/>
            <a:ext cx="2857500" cy="2857500"/>
          </a:xfrm>
          <a:prstGeom prst="rect">
            <a:avLst/>
          </a:prstGeom>
        </p:spPr>
      </p:pic>
    </p:spTree>
    <p:extLst>
      <p:ext uri="{BB962C8B-B14F-4D97-AF65-F5344CB8AC3E}">
        <p14:creationId xmlns:p14="http://schemas.microsoft.com/office/powerpoint/2010/main" val="378990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2"/>
            <a:ext cx="6086479" cy="159074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A04B52F7-1E78-13C0-70FD-7D8115F5300A}"/>
              </a:ext>
            </a:extLst>
          </p:cNvPr>
          <p:cNvSpPr txBox="1"/>
          <p:nvPr/>
        </p:nvSpPr>
        <p:spPr>
          <a:xfrm>
            <a:off x="1028702" y="294541"/>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a:solidFill>
                  <a:srgbClr val="FFFFFF"/>
                </a:solidFill>
                <a:latin typeface="+mj-lt"/>
                <a:ea typeface="+mj-ea"/>
                <a:cs typeface="+mj-cs"/>
              </a:rPr>
              <a:t>Definição:</a:t>
            </a:r>
          </a:p>
        </p:txBody>
      </p:sp>
      <p:sp>
        <p:nvSpPr>
          <p:cNvPr id="6" name="CaixaDeTexto 5">
            <a:extLst>
              <a:ext uri="{FF2B5EF4-FFF2-40B4-BE49-F238E27FC236}">
                <a16:creationId xmlns:a16="http://schemas.microsoft.com/office/drawing/2014/main" id="{9F5C81BB-C135-D7CF-5529-4DD14AD38FF3}"/>
              </a:ext>
            </a:extLst>
          </p:cNvPr>
          <p:cNvSpPr txBox="1"/>
          <p:nvPr/>
        </p:nvSpPr>
        <p:spPr>
          <a:xfrm>
            <a:off x="1028703" y="1124746"/>
            <a:ext cx="7293023" cy="3683359"/>
          </a:xfrm>
          <a:prstGeom prst="rect">
            <a:avLst/>
          </a:prstGeom>
        </p:spPr>
        <p:txBody>
          <a:bodyPr vert="horz" lIns="91440" tIns="45720" rIns="91440" bIns="45720" rtlCol="0" anchor="ctr">
            <a:normAutofit/>
          </a:bodyPr>
          <a:lstStyle/>
          <a:p>
            <a:pPr indent="-228594">
              <a:lnSpc>
                <a:spcPct val="90000"/>
              </a:lnSpc>
              <a:spcAft>
                <a:spcPts val="600"/>
              </a:spcAft>
              <a:buFont typeface="Arial" panose="020B0604020202020204" pitchFamily="34" charset="0"/>
              <a:buChar char="•"/>
            </a:pPr>
            <a:r>
              <a:rPr lang="en-US" sz="1700" dirty="0" err="1"/>
              <a:t>Patologia</a:t>
            </a:r>
            <a:r>
              <a:rPr lang="en-US" sz="1700" dirty="0"/>
              <a:t> digital </a:t>
            </a:r>
            <a:r>
              <a:rPr lang="en-US" sz="1700" dirty="0" err="1"/>
              <a:t>atualmente</a:t>
            </a:r>
            <a:r>
              <a:rPr lang="en-US" sz="1700" dirty="0"/>
              <a:t> </a:t>
            </a:r>
            <a:r>
              <a:rPr lang="en-US" sz="1700" dirty="0" err="1"/>
              <a:t>engobla</a:t>
            </a:r>
            <a:r>
              <a:rPr lang="en-US" sz="1700" dirty="0"/>
              <a:t>:</a:t>
            </a:r>
          </a:p>
          <a:p>
            <a:pPr marL="342891" indent="-228594">
              <a:lnSpc>
                <a:spcPct val="90000"/>
              </a:lnSpc>
              <a:spcAft>
                <a:spcPts val="600"/>
              </a:spcAft>
              <a:buFont typeface="Arial" panose="020B0604020202020204" pitchFamily="34" charset="0"/>
              <a:buChar char="•"/>
            </a:pPr>
            <a:r>
              <a:rPr lang="en-US" sz="1700" dirty="0"/>
              <a:t>Imagens de slide total (“Whole slide Imaging”)</a:t>
            </a:r>
          </a:p>
          <a:p>
            <a:pPr marL="342891" indent="-228594">
              <a:lnSpc>
                <a:spcPct val="90000"/>
              </a:lnSpc>
              <a:spcAft>
                <a:spcPts val="600"/>
              </a:spcAft>
              <a:buFont typeface="Arial" panose="020B0604020202020204" pitchFamily="34" charset="0"/>
              <a:buChar char="•"/>
            </a:pPr>
            <a:r>
              <a:rPr lang="en-US" sz="1700" dirty="0" err="1"/>
              <a:t>Telepatologia</a:t>
            </a:r>
            <a:endParaRPr lang="en-US" sz="1700" dirty="0"/>
          </a:p>
          <a:p>
            <a:pPr marL="342891" indent="-228594">
              <a:lnSpc>
                <a:spcPct val="90000"/>
              </a:lnSpc>
              <a:spcAft>
                <a:spcPts val="600"/>
              </a:spcAft>
              <a:buFont typeface="Arial" panose="020B0604020202020204" pitchFamily="34" charset="0"/>
              <a:buChar char="•"/>
            </a:pPr>
            <a:r>
              <a:rPr lang="en-US" sz="1700" dirty="0" err="1"/>
              <a:t>Patologia</a:t>
            </a:r>
            <a:r>
              <a:rPr lang="en-US" sz="1700" dirty="0"/>
              <a:t> </a:t>
            </a:r>
            <a:r>
              <a:rPr lang="en-US" sz="1700" dirty="0" err="1"/>
              <a:t>computacional</a:t>
            </a:r>
            <a:r>
              <a:rPr lang="en-US" sz="1700" dirty="0"/>
              <a:t>/</a:t>
            </a:r>
            <a:r>
              <a:rPr lang="en-US" sz="1700" dirty="0" err="1"/>
              <a:t>Pathomics</a:t>
            </a:r>
            <a:endParaRPr lang="en-US" sz="1700" dirty="0"/>
          </a:p>
        </p:txBody>
      </p:sp>
      <p:pic>
        <p:nvPicPr>
          <p:cNvPr id="3" name="Imagem 2">
            <a:extLst>
              <a:ext uri="{FF2B5EF4-FFF2-40B4-BE49-F238E27FC236}">
                <a16:creationId xmlns:a16="http://schemas.microsoft.com/office/drawing/2014/main" id="{17598EA3-F8FE-4690-15A3-F369BE0CF36C}"/>
              </a:ext>
            </a:extLst>
          </p:cNvPr>
          <p:cNvPicPr>
            <a:picLocks noChangeAspect="1"/>
          </p:cNvPicPr>
          <p:nvPr/>
        </p:nvPicPr>
        <p:blipFill>
          <a:blip r:embed="rId3"/>
          <a:stretch>
            <a:fillRect/>
          </a:stretch>
        </p:blipFill>
        <p:spPr>
          <a:xfrm>
            <a:off x="1058953" y="4005065"/>
            <a:ext cx="7086603" cy="2021923"/>
          </a:xfrm>
          <a:prstGeom prst="rect">
            <a:avLst/>
          </a:prstGeom>
        </p:spPr>
      </p:pic>
      <p:sp>
        <p:nvSpPr>
          <p:cNvPr id="4" name="CaixaDeTexto 3">
            <a:extLst>
              <a:ext uri="{FF2B5EF4-FFF2-40B4-BE49-F238E27FC236}">
                <a16:creationId xmlns:a16="http://schemas.microsoft.com/office/drawing/2014/main" id="{EECB87C6-277D-CF00-6A36-C469D467EDD5}"/>
              </a:ext>
            </a:extLst>
          </p:cNvPr>
          <p:cNvSpPr txBox="1"/>
          <p:nvPr/>
        </p:nvSpPr>
        <p:spPr>
          <a:xfrm>
            <a:off x="5508106" y="6224029"/>
            <a:ext cx="3240361" cy="276999"/>
          </a:xfrm>
          <a:prstGeom prst="rect">
            <a:avLst/>
          </a:prstGeom>
          <a:noFill/>
        </p:spPr>
        <p:txBody>
          <a:bodyPr wrap="square">
            <a:spAutoFit/>
          </a:bodyPr>
          <a:lstStyle/>
          <a:p>
            <a:pPr algn="l"/>
            <a:r>
              <a:rPr lang="de-DE" sz="1200" dirty="0"/>
              <a:t>Parwani AV. Springer Nature Switzerland. 2022.</a:t>
            </a:r>
          </a:p>
        </p:txBody>
      </p:sp>
      <p:sp>
        <p:nvSpPr>
          <p:cNvPr id="7" name="CaixaDeTexto 6">
            <a:extLst>
              <a:ext uri="{FF2B5EF4-FFF2-40B4-BE49-F238E27FC236}">
                <a16:creationId xmlns:a16="http://schemas.microsoft.com/office/drawing/2014/main" id="{989F1FEF-FC0D-8CAB-5428-17CCAF9BE3BE}"/>
              </a:ext>
            </a:extLst>
          </p:cNvPr>
          <p:cNvSpPr txBox="1"/>
          <p:nvPr/>
        </p:nvSpPr>
        <p:spPr>
          <a:xfrm>
            <a:off x="5580112" y="6493253"/>
            <a:ext cx="3240360" cy="246221"/>
          </a:xfrm>
          <a:prstGeom prst="rect">
            <a:avLst/>
          </a:prstGeom>
          <a:noFill/>
        </p:spPr>
        <p:txBody>
          <a:bodyPr wrap="square">
            <a:spAutoFit/>
          </a:bodyPr>
          <a:lstStyle/>
          <a:p>
            <a:r>
              <a:rPr lang="en-US" sz="1000" dirty="0">
                <a:solidFill>
                  <a:srgbClr val="222222"/>
                </a:solidFill>
                <a:highlight>
                  <a:srgbClr val="FFFFFF"/>
                </a:highlight>
                <a:latin typeface="Merriweather Sans" panose="020F0502020204030204" pitchFamily="2" charset="0"/>
              </a:rPr>
              <a:t>Gupta R et al. </a:t>
            </a:r>
            <a:r>
              <a:rPr lang="en-US" sz="1000" i="1" dirty="0">
                <a:solidFill>
                  <a:srgbClr val="222222"/>
                </a:solidFill>
                <a:highlight>
                  <a:srgbClr val="FFFFFF"/>
                </a:highlight>
                <a:latin typeface="Merriweather Sans" panose="020F0502020204030204" pitchFamily="2" charset="0"/>
              </a:rPr>
              <a:t>Curr </a:t>
            </a:r>
            <a:r>
              <a:rPr lang="en-US" sz="1000" i="1" dirty="0" err="1">
                <a:solidFill>
                  <a:srgbClr val="222222"/>
                </a:solidFill>
                <a:highlight>
                  <a:srgbClr val="FFFFFF"/>
                </a:highlight>
                <a:latin typeface="Merriweather Sans" panose="020F0502020204030204" pitchFamily="2" charset="0"/>
              </a:rPr>
              <a:t>Pathobiol</a:t>
            </a:r>
            <a:r>
              <a:rPr lang="en-US" sz="1000" i="1" dirty="0">
                <a:solidFill>
                  <a:srgbClr val="222222"/>
                </a:solidFill>
                <a:highlight>
                  <a:srgbClr val="FFFFFF"/>
                </a:highlight>
                <a:latin typeface="Merriweather Sans" panose="020F0502020204030204" pitchFamily="2" charset="0"/>
              </a:rPr>
              <a:t> Rep</a:t>
            </a:r>
            <a:r>
              <a:rPr lang="en-US" sz="1000" dirty="0">
                <a:solidFill>
                  <a:srgbClr val="222222"/>
                </a:solidFill>
                <a:highlight>
                  <a:srgbClr val="FFFFFF"/>
                </a:highlight>
                <a:latin typeface="Merriweather Sans" panose="020F0502020204030204" pitchFamily="2" charset="0"/>
              </a:rPr>
              <a:t> </a:t>
            </a:r>
            <a:r>
              <a:rPr lang="en-US" sz="1000" b="1" dirty="0">
                <a:solidFill>
                  <a:srgbClr val="222222"/>
                </a:solidFill>
                <a:highlight>
                  <a:srgbClr val="FFFFFF"/>
                </a:highlight>
                <a:latin typeface="Merriweather Sans" panose="020F0502020204030204" pitchFamily="2" charset="0"/>
              </a:rPr>
              <a:t>7</a:t>
            </a:r>
            <a:r>
              <a:rPr lang="en-US" sz="1000" dirty="0">
                <a:solidFill>
                  <a:srgbClr val="222222"/>
                </a:solidFill>
                <a:highlight>
                  <a:srgbClr val="FFFFFF"/>
                </a:highlight>
                <a:latin typeface="Merriweather Sans" panose="020F0502020204030204" pitchFamily="2" charset="0"/>
              </a:rPr>
              <a:t>, 73–84 (2019). </a:t>
            </a:r>
            <a:endParaRPr lang="pt-BR" sz="1000" dirty="0"/>
          </a:p>
        </p:txBody>
      </p:sp>
    </p:spTree>
    <p:extLst>
      <p:ext uri="{BB962C8B-B14F-4D97-AF65-F5344CB8AC3E}">
        <p14:creationId xmlns:p14="http://schemas.microsoft.com/office/powerpoint/2010/main" val="359897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9176DDA-B577-4E92-BE0E-5BA164E6F4F8}"/>
              </a:ext>
            </a:extLst>
          </p:cNvPr>
          <p:cNvSpPr/>
          <p:nvPr/>
        </p:nvSpPr>
        <p:spPr>
          <a:xfrm>
            <a:off x="1194" y="4964018"/>
            <a:ext cx="9141619" cy="10367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0076455F-968E-41D5-9F06-B1F332689DB1}"/>
              </a:ext>
            </a:extLst>
          </p:cNvPr>
          <p:cNvSpPr/>
          <p:nvPr/>
        </p:nvSpPr>
        <p:spPr>
          <a:xfrm>
            <a:off x="4971219" y="5196059"/>
            <a:ext cx="2140412" cy="479088"/>
          </a:xfrm>
          <a:prstGeom prst="ellipse">
            <a:avLst/>
          </a:prstGeom>
          <a:gradFill flip="none" rotWithShape="1">
            <a:gsLst>
              <a:gs pos="0">
                <a:schemeClr val="tx1">
                  <a:lumMod val="72000"/>
                  <a:lumOff val="2800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760">
              <a:defRPr/>
            </a:pPr>
            <a:endParaRPr lang="en-US" sz="1351" kern="0">
              <a:solidFill>
                <a:sysClr val="window" lastClr="FFFFFF"/>
              </a:solidFill>
              <a:latin typeface="Calibri"/>
            </a:endParaRPr>
          </a:p>
        </p:txBody>
      </p:sp>
      <mc:AlternateContent xmlns:mc="http://schemas.openxmlformats.org/markup-compatibility/2006">
        <mc:Choice xmlns:am3d="http://schemas.microsoft.com/office/drawing/2017/model3d" Requires="am3d">
          <p:graphicFrame>
            <p:nvGraphicFramePr>
              <p:cNvPr id="21" name="3D Model 20">
                <a:extLst>
                  <a:ext uri="{FF2B5EF4-FFF2-40B4-BE49-F238E27FC236}">
                    <a16:creationId xmlns:a16="http://schemas.microsoft.com/office/drawing/2014/main" id="{CAA34B84-FD4C-49FF-BE13-B9D6E240361B}"/>
                  </a:ext>
                </a:extLst>
              </p:cNvPr>
              <p:cNvGraphicFramePr>
                <a:graphicFrameLocks noChangeAspect="1"/>
              </p:cNvGraphicFramePr>
              <p:nvPr/>
            </p:nvGraphicFramePr>
            <p:xfrm>
              <a:off x="5004049" y="3511948"/>
              <a:ext cx="1515304" cy="565295"/>
            </p:xfrm>
            <a:graphic>
              <a:graphicData uri="http://schemas.microsoft.com/office/drawing/2017/model3d">
                <am3d:model3d r:embed="rId3">
                  <am3d:spPr>
                    <a:xfrm>
                      <a:off x="0" y="0"/>
                      <a:ext cx="1515304" cy="565295"/>
                    </a:xfrm>
                    <a:prstGeom prst="rect">
                      <a:avLst/>
                    </a:prstGeom>
                  </am3d:spPr>
                  <am3d:camera>
                    <am3d:pos x="0" y="0" z="52914087"/>
                    <am3d:up dx="0" dy="36000000" dz="0"/>
                    <am3d:lookAt x="0" y="0" z="0"/>
                    <am3d:perspective fov="2700000"/>
                  </am3d:camera>
                  <am3d:trans>
                    <am3d:meterPerModelUnit n="18177152" d="1000000"/>
                    <am3d:preTrans dx="-45032757" dy="-9295046" dz="27148330"/>
                    <am3d:scale>
                      <am3d:sx n="1000000" d="1000000"/>
                      <am3d:sy n="1000000" d="1000000"/>
                      <am3d:sz n="1000000" d="1000000"/>
                    </am3d:scale>
                    <am3d:rot ax="5400000"/>
                    <am3d:postTrans dx="0" dy="0" dz="0"/>
                  </am3d:trans>
                  <am3d:raster rName="Office3DRenderer" rVer="16.0.8326">
                    <am3d:blip r:embed="rId4"/>
                  </am3d:raster>
                  <am3d:objViewport viewportSz="16224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1" name="3D Model 20">
                <a:extLst>
                  <a:ext uri="{FF2B5EF4-FFF2-40B4-BE49-F238E27FC236}">
                    <a16:creationId xmlns:a16="http://schemas.microsoft.com/office/drawing/2014/main" id="{CAA34B84-FD4C-49FF-BE13-B9D6E240361B}"/>
                  </a:ext>
                </a:extLst>
              </p:cNvPr>
              <p:cNvPicPr>
                <a:picLocks noGrp="1" noRot="1" noChangeAspect="1" noMove="1" noResize="1" noEditPoints="1" noAdjustHandles="1" noChangeArrowheads="1" noChangeShapeType="1" noCrop="1"/>
              </p:cNvPicPr>
              <p:nvPr/>
            </p:nvPicPr>
            <p:blipFill>
              <a:blip r:embed="rId4"/>
              <a:stretch>
                <a:fillRect/>
              </a:stretch>
            </p:blipFill>
            <p:spPr>
              <a:xfrm>
                <a:off x="5004049" y="3511948"/>
                <a:ext cx="1515304" cy="56529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6" name="3D Model 25">
                <a:extLst>
                  <a:ext uri="{FF2B5EF4-FFF2-40B4-BE49-F238E27FC236}">
                    <a16:creationId xmlns:a16="http://schemas.microsoft.com/office/drawing/2014/main" id="{9E4EB733-EDD2-42DF-A9A3-21248CB5EFE9}"/>
                  </a:ext>
                </a:extLst>
              </p:cNvPr>
              <p:cNvGraphicFramePr>
                <a:graphicFrameLocks noChangeAspect="1"/>
              </p:cNvGraphicFramePr>
              <p:nvPr/>
            </p:nvGraphicFramePr>
            <p:xfrm>
              <a:off x="4997595" y="2738878"/>
              <a:ext cx="1515304" cy="565299"/>
            </p:xfrm>
            <a:graphic>
              <a:graphicData uri="http://schemas.microsoft.com/office/drawing/2017/model3d">
                <am3d:model3d r:embed="rId5">
                  <am3d:spPr>
                    <a:xfrm>
                      <a:off x="0" y="0"/>
                      <a:ext cx="1515304" cy="565299"/>
                    </a:xfrm>
                    <a:prstGeom prst="rect">
                      <a:avLst/>
                    </a:prstGeom>
                  </am3d:spPr>
                  <am3d:camera>
                    <am3d:pos x="0" y="0" z="52914121"/>
                    <am3d:up dx="0" dy="36000000" dz="0"/>
                    <am3d:lookAt x="0" y="0" z="0"/>
                    <am3d:perspective fov="2700000"/>
                  </am3d:camera>
                  <am3d:trans>
                    <am3d:meterPerModelUnit n="18177147" d="1000000"/>
                    <am3d:preTrans dx="-45032722" dy="-9295046" dz="27148351"/>
                    <am3d:scale>
                      <am3d:sx n="1000000" d="1000000"/>
                      <am3d:sy n="1000000" d="1000000"/>
                      <am3d:sz n="1000000" d="1000000"/>
                    </am3d:scale>
                    <am3d:rot ax="5400000"/>
                    <am3d:postTrans dx="0" dy="0" dz="0"/>
                  </am3d:trans>
                  <am3d:raster rName="Office3DRenderer" rVer="16.0.8326">
                    <am3d:blip r:embed="rId6"/>
                  </am3d:raster>
                  <am3d:objViewport viewportSz="162245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3D Model 25">
                <a:extLst>
                  <a:ext uri="{FF2B5EF4-FFF2-40B4-BE49-F238E27FC236}">
                    <a16:creationId xmlns:a16="http://schemas.microsoft.com/office/drawing/2014/main" id="{9E4EB733-EDD2-42DF-A9A3-21248CB5EFE9}"/>
                  </a:ext>
                </a:extLst>
              </p:cNvPr>
              <p:cNvPicPr>
                <a:picLocks noGrp="1" noRot="1" noChangeAspect="1" noMove="1" noResize="1" noEditPoints="1" noAdjustHandles="1" noChangeArrowheads="1" noChangeShapeType="1" noCrop="1"/>
              </p:cNvPicPr>
              <p:nvPr/>
            </p:nvPicPr>
            <p:blipFill>
              <a:blip r:embed="rId6"/>
              <a:stretch>
                <a:fillRect/>
              </a:stretch>
            </p:blipFill>
            <p:spPr>
              <a:xfrm>
                <a:off x="4997595" y="2738878"/>
                <a:ext cx="1515304" cy="56529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4" name="3D Model 33">
                <a:extLst>
                  <a:ext uri="{FF2B5EF4-FFF2-40B4-BE49-F238E27FC236}">
                    <a16:creationId xmlns:a16="http://schemas.microsoft.com/office/drawing/2014/main" id="{C118CD16-C01F-473B-B850-A248EC683B33}"/>
                  </a:ext>
                </a:extLst>
              </p:cNvPr>
              <p:cNvGraphicFramePr>
                <a:graphicFrameLocks noChangeAspect="1"/>
              </p:cNvGraphicFramePr>
              <p:nvPr/>
            </p:nvGraphicFramePr>
            <p:xfrm>
              <a:off x="1601673" y="2348882"/>
              <a:ext cx="2209989" cy="2806215"/>
            </p:xfrm>
            <a:graphic>
              <a:graphicData uri="http://schemas.microsoft.com/office/drawing/2017/model3d">
                <am3d:model3d r:embed="rId7">
                  <am3d:spPr>
                    <a:xfrm>
                      <a:off x="0" y="0"/>
                      <a:ext cx="2209989" cy="2806215"/>
                    </a:xfrm>
                    <a:prstGeom prst="rect">
                      <a:avLst/>
                    </a:prstGeom>
                  </am3d:spPr>
                  <am3d:camera>
                    <am3d:pos x="0" y="0" z="66615227"/>
                    <am3d:up dx="0" dy="36000000" dz="0"/>
                    <am3d:lookAt x="0" y="0" z="0"/>
                    <am3d:perspective fov="2700000"/>
                  </am3d:camera>
                  <am3d:trans>
                    <am3d:meterPerModelUnit n="17857076" d="1000000"/>
                    <am3d:preTrans dx="-46682955" dy="-18656879" dz="35498703"/>
                    <am3d:scale>
                      <am3d:sx n="1000000" d="1000000"/>
                      <am3d:sy n="1000000" d="1000000"/>
                      <am3d:sz n="1000000" d="1000000"/>
                    </am3d:scale>
                    <am3d:rot ax="122303" ay="3130212" az="96613"/>
                    <am3d:postTrans dx="0" dy="0" dz="0"/>
                  </am3d:trans>
                  <am3d:raster rName="Office3DRenderer" rVer="16.0.8326">
                    <am3d:blip r:embed="rId8"/>
                  </am3d:raster>
                  <am3d:objViewport viewportSz="40072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4" name="3D Model 33">
                <a:extLst>
                  <a:ext uri="{FF2B5EF4-FFF2-40B4-BE49-F238E27FC236}">
                    <a16:creationId xmlns:a16="http://schemas.microsoft.com/office/drawing/2014/main" id="{C118CD16-C01F-473B-B850-A248EC683B33}"/>
                  </a:ext>
                </a:extLst>
              </p:cNvPr>
              <p:cNvPicPr>
                <a:picLocks noGrp="1" noRot="1" noChangeAspect="1" noMove="1" noResize="1" noEditPoints="1" noAdjustHandles="1" noChangeArrowheads="1" noChangeShapeType="1" noCrop="1"/>
              </p:cNvPicPr>
              <p:nvPr/>
            </p:nvPicPr>
            <p:blipFill>
              <a:blip r:embed="rId8"/>
              <a:stretch>
                <a:fillRect/>
              </a:stretch>
            </p:blipFill>
            <p:spPr>
              <a:xfrm>
                <a:off x="1601673" y="2348882"/>
                <a:ext cx="2209989" cy="2806215"/>
              </a:xfrm>
              <a:prstGeom prst="rect">
                <a:avLst/>
              </a:prstGeom>
            </p:spPr>
          </p:pic>
        </mc:Fallback>
      </mc:AlternateContent>
      <p:sp>
        <p:nvSpPr>
          <p:cNvPr id="41" name="Oval 40">
            <a:extLst>
              <a:ext uri="{FF2B5EF4-FFF2-40B4-BE49-F238E27FC236}">
                <a16:creationId xmlns:a16="http://schemas.microsoft.com/office/drawing/2014/main" id="{86212F11-F7D2-499A-ADBE-BDCAC6D5DB53}"/>
              </a:ext>
            </a:extLst>
          </p:cNvPr>
          <p:cNvSpPr/>
          <p:nvPr/>
        </p:nvSpPr>
        <p:spPr>
          <a:xfrm>
            <a:off x="1236051" y="5036401"/>
            <a:ext cx="2602248" cy="582461"/>
          </a:xfrm>
          <a:prstGeom prst="ellipse">
            <a:avLst/>
          </a:prstGeom>
          <a:gradFill flip="none" rotWithShape="1">
            <a:gsLst>
              <a:gs pos="0">
                <a:schemeClr val="tx1">
                  <a:lumMod val="72000"/>
                  <a:lumOff val="28000"/>
                  <a:alpha val="5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760">
              <a:defRPr/>
            </a:pPr>
            <a:endParaRPr lang="en-US" sz="1351" kern="0">
              <a:solidFill>
                <a:sysClr val="window" lastClr="FFFFFF"/>
              </a:solidFill>
              <a:latin typeface="Calibri"/>
            </a:endParaRPr>
          </a:p>
        </p:txBody>
      </p:sp>
      <p:sp>
        <p:nvSpPr>
          <p:cNvPr id="5" name="TextBox 4">
            <a:extLst>
              <a:ext uri="{FF2B5EF4-FFF2-40B4-BE49-F238E27FC236}">
                <a16:creationId xmlns:a16="http://schemas.microsoft.com/office/drawing/2014/main" id="{549F9016-1936-0507-E2C5-31533A185BAD}"/>
              </a:ext>
            </a:extLst>
          </p:cNvPr>
          <p:cNvSpPr txBox="1"/>
          <p:nvPr/>
        </p:nvSpPr>
        <p:spPr>
          <a:xfrm>
            <a:off x="1295818" y="1146315"/>
            <a:ext cx="6552371" cy="433196"/>
          </a:xfrm>
          <a:prstGeom prst="rect">
            <a:avLst/>
          </a:prstGeom>
          <a:noFill/>
        </p:spPr>
        <p:txBody>
          <a:bodyPr wrap="square">
            <a:spAutoFit/>
          </a:bodyPr>
          <a:lstStyle/>
          <a:p>
            <a:pPr algn="ctr" defTabSz="914461">
              <a:lnSpc>
                <a:spcPct val="80000"/>
              </a:lnSpc>
              <a:spcBef>
                <a:spcPct val="20000"/>
              </a:spcBef>
              <a:defRPr/>
            </a:pPr>
            <a:r>
              <a:rPr lang="en-IN" sz="2701" b="1" dirty="0">
                <a:solidFill>
                  <a:srgbClr val="1F497D">
                    <a:lumMod val="75000"/>
                  </a:srgbClr>
                </a:solidFill>
                <a:effectLst>
                  <a:outerShdw blurRad="50800" dist="38100" dir="5400000" algn="t" rotWithShape="0">
                    <a:prstClr val="black">
                      <a:alpha val="40000"/>
                    </a:prstClr>
                  </a:outerShdw>
                </a:effectLst>
                <a:latin typeface="Calibri"/>
              </a:rPr>
              <a:t>Era da </a:t>
            </a:r>
            <a:r>
              <a:rPr lang="en-IN" sz="2701" b="1" dirty="0" err="1">
                <a:solidFill>
                  <a:srgbClr val="1F497D">
                    <a:lumMod val="75000"/>
                  </a:srgbClr>
                </a:solidFill>
                <a:effectLst>
                  <a:outerShdw blurRad="50800" dist="38100" dir="5400000" algn="t" rotWithShape="0">
                    <a:prstClr val="black">
                      <a:alpha val="40000"/>
                    </a:prstClr>
                  </a:outerShdw>
                </a:effectLst>
                <a:latin typeface="Calibri"/>
              </a:rPr>
              <a:t>Medicina</a:t>
            </a:r>
            <a:r>
              <a:rPr lang="en-IN" sz="2701" b="1" dirty="0">
                <a:solidFill>
                  <a:srgbClr val="1F497D">
                    <a:lumMod val="75000"/>
                  </a:srgbClr>
                </a:solidFill>
                <a:effectLst>
                  <a:outerShdw blurRad="50800" dist="38100" dir="5400000" algn="t" rotWithShape="0">
                    <a:prstClr val="black">
                      <a:alpha val="40000"/>
                    </a:prstClr>
                  </a:outerShdw>
                </a:effectLst>
                <a:latin typeface="Calibri"/>
              </a:rPr>
              <a:t> de P</a:t>
            </a:r>
            <a:r>
              <a:rPr lang="en-IN" sz="2701" b="1" dirty="0" err="1">
                <a:solidFill>
                  <a:srgbClr val="1F497D">
                    <a:lumMod val="75000"/>
                  </a:srgbClr>
                </a:solidFill>
                <a:effectLst>
                  <a:outerShdw blurRad="50800" dist="38100" dir="5400000" algn="t" rotWithShape="0">
                    <a:prstClr val="black">
                      <a:alpha val="40000"/>
                    </a:prstClr>
                  </a:outerShdw>
                </a:effectLst>
                <a:latin typeface="Calibri"/>
              </a:rPr>
              <a:t>recisão</a:t>
            </a:r>
            <a:endParaRPr lang="en-IN" sz="2701" b="1" dirty="0">
              <a:solidFill>
                <a:srgbClr val="1F497D">
                  <a:lumMod val="75000"/>
                </a:srgbClr>
              </a:solidFill>
              <a:effectLst>
                <a:outerShdw blurRad="50800" dist="38100" dir="5400000" algn="t" rotWithShape="0">
                  <a:prstClr val="black">
                    <a:alpha val="40000"/>
                  </a:prstClr>
                </a:outerShdw>
              </a:effectLst>
              <a:latin typeface="Calibri"/>
            </a:endParaRPr>
          </a:p>
        </p:txBody>
      </p:sp>
      <p:sp>
        <p:nvSpPr>
          <p:cNvPr id="2" name="CaixaDeTexto 1">
            <a:extLst>
              <a:ext uri="{FF2B5EF4-FFF2-40B4-BE49-F238E27FC236}">
                <a16:creationId xmlns:a16="http://schemas.microsoft.com/office/drawing/2014/main" id="{E5A1C916-6227-3CD1-6732-7E7F4187B17D}"/>
              </a:ext>
            </a:extLst>
          </p:cNvPr>
          <p:cNvSpPr txBox="1"/>
          <p:nvPr/>
        </p:nvSpPr>
        <p:spPr>
          <a:xfrm>
            <a:off x="6786823" y="2866581"/>
            <a:ext cx="2571112" cy="300210"/>
          </a:xfrm>
          <a:prstGeom prst="rect">
            <a:avLst/>
          </a:prstGeom>
          <a:noFill/>
        </p:spPr>
        <p:txBody>
          <a:bodyPr wrap="square" rtlCol="0">
            <a:spAutoFit/>
          </a:bodyPr>
          <a:lstStyle/>
          <a:p>
            <a:r>
              <a:rPr lang="en-US" sz="1351" b="1" dirty="0" err="1">
                <a:solidFill>
                  <a:schemeClr val="tx1">
                    <a:lumMod val="65000"/>
                    <a:lumOff val="35000"/>
                  </a:schemeClr>
                </a:solidFill>
                <a:latin typeface="+mj-lt"/>
              </a:rPr>
              <a:t>Novos</a:t>
            </a:r>
            <a:r>
              <a:rPr lang="en-US" sz="1351" b="1" dirty="0">
                <a:solidFill>
                  <a:schemeClr val="tx1">
                    <a:lumMod val="65000"/>
                    <a:lumOff val="35000"/>
                  </a:schemeClr>
                </a:solidFill>
                <a:latin typeface="+mj-lt"/>
              </a:rPr>
              <a:t> </a:t>
            </a:r>
            <a:r>
              <a:rPr lang="en-US" sz="1351" b="1" dirty="0" err="1">
                <a:solidFill>
                  <a:schemeClr val="tx1">
                    <a:lumMod val="65000"/>
                    <a:lumOff val="35000"/>
                  </a:schemeClr>
                </a:solidFill>
                <a:latin typeface="+mj-lt"/>
              </a:rPr>
              <a:t>conceitos</a:t>
            </a:r>
            <a:endParaRPr lang="en-US" sz="1351" b="1" dirty="0">
              <a:solidFill>
                <a:schemeClr val="tx1">
                  <a:lumMod val="65000"/>
                  <a:lumOff val="35000"/>
                </a:schemeClr>
              </a:solidFill>
              <a:latin typeface="+mj-lt"/>
            </a:endParaRPr>
          </a:p>
        </p:txBody>
      </p:sp>
      <p:sp>
        <p:nvSpPr>
          <p:cNvPr id="3" name="CaixaDeTexto 2">
            <a:extLst>
              <a:ext uri="{FF2B5EF4-FFF2-40B4-BE49-F238E27FC236}">
                <a16:creationId xmlns:a16="http://schemas.microsoft.com/office/drawing/2014/main" id="{1F4DEC25-AB6D-F0E0-78A7-EF3665E3A8DD}"/>
              </a:ext>
            </a:extLst>
          </p:cNvPr>
          <p:cNvSpPr txBox="1"/>
          <p:nvPr/>
        </p:nvSpPr>
        <p:spPr>
          <a:xfrm>
            <a:off x="6772921" y="3429001"/>
            <a:ext cx="2571112" cy="508088"/>
          </a:xfrm>
          <a:prstGeom prst="rect">
            <a:avLst/>
          </a:prstGeom>
          <a:noFill/>
        </p:spPr>
        <p:txBody>
          <a:bodyPr wrap="square" rtlCol="0">
            <a:spAutoFit/>
          </a:bodyPr>
          <a:lstStyle/>
          <a:p>
            <a:r>
              <a:rPr lang="en-US" sz="1351" b="1" dirty="0" err="1">
                <a:solidFill>
                  <a:schemeClr val="tx1">
                    <a:lumMod val="65000"/>
                    <a:lumOff val="35000"/>
                  </a:schemeClr>
                </a:solidFill>
                <a:latin typeface="+mj-lt"/>
              </a:rPr>
              <a:t>Novos</a:t>
            </a:r>
            <a:r>
              <a:rPr lang="en-US" sz="1351" b="1" dirty="0">
                <a:solidFill>
                  <a:schemeClr val="tx1">
                    <a:lumMod val="65000"/>
                    <a:lumOff val="35000"/>
                  </a:schemeClr>
                </a:solidFill>
                <a:latin typeface="+mj-lt"/>
              </a:rPr>
              <a:t> </a:t>
            </a:r>
            <a:r>
              <a:rPr lang="en-US" sz="1351" b="1" i="1" dirty="0">
                <a:solidFill>
                  <a:schemeClr val="tx1">
                    <a:lumMod val="65000"/>
                    <a:lumOff val="35000"/>
                  </a:schemeClr>
                </a:solidFill>
                <a:latin typeface="+mj-lt"/>
              </a:rPr>
              <a:t>insights</a:t>
            </a:r>
            <a:r>
              <a:rPr lang="en-US" sz="1351" b="1" dirty="0">
                <a:solidFill>
                  <a:schemeClr val="tx1">
                    <a:lumMod val="65000"/>
                    <a:lumOff val="35000"/>
                  </a:schemeClr>
                </a:solidFill>
                <a:latin typeface="+mj-lt"/>
              </a:rPr>
              <a:t> da </a:t>
            </a:r>
            <a:r>
              <a:rPr lang="en-US" sz="1351" b="1" dirty="0" err="1">
                <a:solidFill>
                  <a:schemeClr val="tx1">
                    <a:lumMod val="65000"/>
                    <a:lumOff val="35000"/>
                  </a:schemeClr>
                </a:solidFill>
                <a:latin typeface="+mj-lt"/>
              </a:rPr>
              <a:t>biologia</a:t>
            </a:r>
            <a:r>
              <a:rPr lang="en-US" sz="1351" b="1" dirty="0">
                <a:solidFill>
                  <a:schemeClr val="tx1">
                    <a:lumMod val="65000"/>
                    <a:lumOff val="35000"/>
                  </a:schemeClr>
                </a:solidFill>
                <a:latin typeface="+mj-lt"/>
              </a:rPr>
              <a:t> tumoral</a:t>
            </a:r>
          </a:p>
        </p:txBody>
      </p:sp>
    </p:spTree>
    <p:extLst>
      <p:ext uri="{BB962C8B-B14F-4D97-AF65-F5344CB8AC3E}">
        <p14:creationId xmlns:p14="http://schemas.microsoft.com/office/powerpoint/2010/main" val="2744454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4"/>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9" y="2010762"/>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9ED7AA98-29A0-98BD-BC27-27A5A977623A}"/>
              </a:ext>
            </a:extLst>
          </p:cNvPr>
          <p:cNvSpPr txBox="1"/>
          <p:nvPr/>
        </p:nvSpPr>
        <p:spPr>
          <a:xfrm>
            <a:off x="866664" y="2217346"/>
            <a:ext cx="7410669" cy="3959619"/>
          </a:xfrm>
          <a:prstGeom prst="rect">
            <a:avLst/>
          </a:prstGeom>
        </p:spPr>
        <p:txBody>
          <a:bodyPr vert="horz" lIns="91440" tIns="45720" rIns="91440" bIns="45720" rtlCol="0">
            <a:normAutofit/>
          </a:bodyPr>
          <a:lstStyle/>
          <a:p>
            <a:pPr indent="-228594">
              <a:lnSpc>
                <a:spcPct val="90000"/>
              </a:lnSpc>
              <a:spcAft>
                <a:spcPts val="600"/>
              </a:spcAft>
              <a:buFont typeface="Arial" panose="020B0604020202020204" pitchFamily="34" charset="0"/>
              <a:buChar char="•"/>
            </a:pPr>
            <a:r>
              <a:rPr lang="en-US" sz="2100"/>
              <a:t>Variações morfológicas da doença estão relacionadas a eventos moleculares subjacentes e resultados/desfechos.</a:t>
            </a:r>
          </a:p>
          <a:p>
            <a:pPr indent="-228594">
              <a:lnSpc>
                <a:spcPct val="90000"/>
              </a:lnSpc>
              <a:spcAft>
                <a:spcPts val="600"/>
              </a:spcAft>
              <a:buFont typeface="Arial" panose="020B0604020202020204" pitchFamily="34" charset="0"/>
              <a:buChar char="•"/>
            </a:pPr>
            <a:r>
              <a:rPr lang="en-US" sz="2100"/>
              <a:t>Sugerindo que análise morfométrica quantitativa pode prover informações adicionais sobre o mecanismo da doença. </a:t>
            </a:r>
          </a:p>
          <a:p>
            <a:pPr indent="-228594">
              <a:lnSpc>
                <a:spcPct val="90000"/>
              </a:lnSpc>
              <a:spcAft>
                <a:spcPts val="600"/>
              </a:spcAft>
              <a:buFont typeface="Arial" panose="020B0604020202020204" pitchFamily="34" charset="0"/>
              <a:buChar char="•"/>
            </a:pPr>
            <a:r>
              <a:rPr lang="en-US" sz="2100"/>
              <a:t>Algoritmos de análise de imagem que vão desde escore de anticorpos/biomarcadores a segmentação e classificação celular.</a:t>
            </a:r>
          </a:p>
        </p:txBody>
      </p:sp>
      <p:sp>
        <p:nvSpPr>
          <p:cNvPr id="3" name="CaixaDeTexto 2">
            <a:extLst>
              <a:ext uri="{FF2B5EF4-FFF2-40B4-BE49-F238E27FC236}">
                <a16:creationId xmlns:a16="http://schemas.microsoft.com/office/drawing/2014/main" id="{482679DD-ACBB-F462-9DC7-9664CAB26B8F}"/>
              </a:ext>
            </a:extLst>
          </p:cNvPr>
          <p:cNvSpPr txBox="1"/>
          <p:nvPr/>
        </p:nvSpPr>
        <p:spPr>
          <a:xfrm>
            <a:off x="4824031" y="6453339"/>
            <a:ext cx="4166397" cy="276999"/>
          </a:xfrm>
          <a:prstGeom prst="rect">
            <a:avLst/>
          </a:prstGeom>
          <a:noFill/>
        </p:spPr>
        <p:txBody>
          <a:bodyPr wrap="none" rtlCol="0">
            <a:spAutoFit/>
          </a:bodyPr>
          <a:lstStyle/>
          <a:p>
            <a:pPr>
              <a:spcAft>
                <a:spcPts val="600"/>
              </a:spcAft>
            </a:pPr>
            <a:r>
              <a:rPr lang="pt-BR" sz="1200" dirty="0"/>
              <a:t>Cooper LAD et al. J Am Med </a:t>
            </a:r>
            <a:r>
              <a:rPr lang="pt-BR" sz="1200" dirty="0" err="1"/>
              <a:t>Inform</a:t>
            </a:r>
            <a:r>
              <a:rPr lang="pt-BR" sz="1200" dirty="0"/>
              <a:t> </a:t>
            </a:r>
            <a:r>
              <a:rPr lang="pt-BR" sz="1200" dirty="0" err="1"/>
              <a:t>Associ</a:t>
            </a:r>
            <a:r>
              <a:rPr lang="pt-BR" sz="1200" dirty="0"/>
              <a:t>. 2012;19(2):317-323.</a:t>
            </a:r>
            <a:endParaRPr lang="pt-BR" sz="1200"/>
          </a:p>
        </p:txBody>
      </p:sp>
      <p:sp>
        <p:nvSpPr>
          <p:cNvPr id="4" name="CaixaDeTexto 3">
            <a:extLst>
              <a:ext uri="{FF2B5EF4-FFF2-40B4-BE49-F238E27FC236}">
                <a16:creationId xmlns:a16="http://schemas.microsoft.com/office/drawing/2014/main" id="{0D2B4F56-7029-8DA2-7689-4BF7F69D648B}"/>
              </a:ext>
            </a:extLst>
          </p:cNvPr>
          <p:cNvSpPr txBox="1"/>
          <p:nvPr/>
        </p:nvSpPr>
        <p:spPr>
          <a:xfrm>
            <a:off x="971600" y="548683"/>
            <a:ext cx="2767424" cy="830997"/>
          </a:xfrm>
          <a:prstGeom prst="rect">
            <a:avLst/>
          </a:prstGeom>
          <a:noFill/>
        </p:spPr>
        <p:txBody>
          <a:bodyPr wrap="none" rtlCol="0">
            <a:spAutoFit/>
          </a:bodyPr>
          <a:lstStyle/>
          <a:p>
            <a:pPr>
              <a:spcAft>
                <a:spcPts val="600"/>
              </a:spcAft>
            </a:pPr>
            <a:r>
              <a:rPr lang="pt-BR" sz="4800" dirty="0" err="1">
                <a:solidFill>
                  <a:schemeClr val="bg1"/>
                </a:solidFill>
              </a:rPr>
              <a:t>Pathomics</a:t>
            </a:r>
            <a:endParaRPr lang="pt-BR" sz="4800" dirty="0">
              <a:solidFill>
                <a:schemeClr val="bg1"/>
              </a:solidFill>
            </a:endParaRPr>
          </a:p>
        </p:txBody>
      </p:sp>
    </p:spTree>
    <p:extLst>
      <p:ext uri="{BB962C8B-B14F-4D97-AF65-F5344CB8AC3E}">
        <p14:creationId xmlns:p14="http://schemas.microsoft.com/office/powerpoint/2010/main" val="250400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C1CB5B3-DF1D-A885-6388-198A9BEF7292}"/>
              </a:ext>
            </a:extLst>
          </p:cNvPr>
          <p:cNvSpPr txBox="1"/>
          <p:nvPr/>
        </p:nvSpPr>
        <p:spPr>
          <a:xfrm>
            <a:off x="107504" y="159023"/>
            <a:ext cx="8892480" cy="369332"/>
          </a:xfrm>
          <a:prstGeom prst="rect">
            <a:avLst/>
          </a:prstGeom>
          <a:noFill/>
        </p:spPr>
        <p:txBody>
          <a:bodyPr wrap="square" rtlCol="0">
            <a:spAutoFit/>
          </a:bodyPr>
          <a:lstStyle/>
          <a:p>
            <a:r>
              <a:rPr lang="pt-BR" b="1" dirty="0" err="1"/>
              <a:t>Pathomics</a:t>
            </a:r>
            <a:r>
              <a:rPr lang="pt-BR" b="1" dirty="0"/>
              <a:t> integra o cenário </a:t>
            </a:r>
            <a:r>
              <a:rPr lang="pt-BR" b="1" dirty="0" err="1"/>
              <a:t>multi-omics</a:t>
            </a:r>
            <a:r>
              <a:rPr lang="pt-BR" b="1" dirty="0"/>
              <a:t> provendo análise estrutural tecidual microscópica</a:t>
            </a:r>
          </a:p>
        </p:txBody>
      </p:sp>
      <p:sp>
        <p:nvSpPr>
          <p:cNvPr id="6" name="CaixaDeTexto 5">
            <a:extLst>
              <a:ext uri="{FF2B5EF4-FFF2-40B4-BE49-F238E27FC236}">
                <a16:creationId xmlns:a16="http://schemas.microsoft.com/office/drawing/2014/main" id="{7A383051-1F64-AC62-2300-6D038D7A40E7}"/>
              </a:ext>
            </a:extLst>
          </p:cNvPr>
          <p:cNvSpPr txBox="1"/>
          <p:nvPr/>
        </p:nvSpPr>
        <p:spPr>
          <a:xfrm>
            <a:off x="3131840" y="2367777"/>
            <a:ext cx="532859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b="1" dirty="0"/>
              <a:t>Ampla variedade de características podem ser extraídas:</a:t>
            </a:r>
          </a:p>
          <a:p>
            <a:pPr marL="285744" indent="-285744">
              <a:buFont typeface="Arial" panose="020B0604020202020204" pitchFamily="34" charset="0"/>
              <a:buChar char="•"/>
            </a:pPr>
            <a:r>
              <a:rPr lang="pt-BR" dirty="0"/>
              <a:t>Tamanho</a:t>
            </a:r>
          </a:p>
          <a:p>
            <a:pPr marL="285744" indent="-285744">
              <a:buFont typeface="Arial" panose="020B0604020202020204" pitchFamily="34" charset="0"/>
              <a:buChar char="•"/>
            </a:pPr>
            <a:r>
              <a:rPr lang="pt-BR" dirty="0"/>
              <a:t>Formato</a:t>
            </a:r>
          </a:p>
          <a:p>
            <a:pPr marL="285744" indent="-285744">
              <a:buFont typeface="Arial" panose="020B0604020202020204" pitchFamily="34" charset="0"/>
              <a:buChar char="•"/>
            </a:pPr>
            <a:r>
              <a:rPr lang="pt-BR" dirty="0"/>
              <a:t>Cor</a:t>
            </a:r>
          </a:p>
          <a:p>
            <a:pPr marL="285744" indent="-285744">
              <a:buFont typeface="Arial" panose="020B0604020202020204" pitchFamily="34" charset="0"/>
              <a:buChar char="•"/>
            </a:pPr>
            <a:r>
              <a:rPr lang="pt-BR" dirty="0"/>
              <a:t>Textura</a:t>
            </a:r>
          </a:p>
          <a:p>
            <a:r>
              <a:rPr lang="pt-BR" b="1" dirty="0"/>
              <a:t>Características derivadas da relação entre estruturas:</a:t>
            </a:r>
          </a:p>
          <a:p>
            <a:pPr marL="285744" indent="-285744">
              <a:buFont typeface="Arial" panose="020B0604020202020204" pitchFamily="34" charset="0"/>
              <a:buChar char="•"/>
            </a:pPr>
            <a:r>
              <a:rPr lang="pt-BR" dirty="0"/>
              <a:t>Distância entre estruturas e densidade de estruturas</a:t>
            </a:r>
          </a:p>
          <a:p>
            <a:pPr marL="285744" indent="-285744">
              <a:buFont typeface="Arial" panose="020B0604020202020204" pitchFamily="34" charset="0"/>
              <a:buChar char="•"/>
            </a:pPr>
            <a:r>
              <a:rPr lang="pt-BR" dirty="0"/>
              <a:t>Orientação geométrica</a:t>
            </a:r>
          </a:p>
          <a:p>
            <a:pPr marL="285744" indent="-285744">
              <a:buFont typeface="Arial" panose="020B0604020202020204" pitchFamily="34" charset="0"/>
              <a:buChar char="•"/>
            </a:pPr>
            <a:r>
              <a:rPr lang="pt-BR" dirty="0"/>
              <a:t>Várias estruturas podem construir uma unidade arquitetural tecidual e características podem ser extraídas</a:t>
            </a:r>
          </a:p>
          <a:p>
            <a:endParaRPr lang="pt-BR" dirty="0"/>
          </a:p>
        </p:txBody>
      </p:sp>
      <p:sp>
        <p:nvSpPr>
          <p:cNvPr id="7" name="CaixaDeTexto 6">
            <a:extLst>
              <a:ext uri="{FF2B5EF4-FFF2-40B4-BE49-F238E27FC236}">
                <a16:creationId xmlns:a16="http://schemas.microsoft.com/office/drawing/2014/main" id="{DF5DEBD7-A10B-DA3A-6CA0-240D3C4FB177}"/>
              </a:ext>
            </a:extLst>
          </p:cNvPr>
          <p:cNvSpPr txBox="1"/>
          <p:nvPr/>
        </p:nvSpPr>
        <p:spPr>
          <a:xfrm>
            <a:off x="3275857" y="1136934"/>
            <a:ext cx="504056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b="1" dirty="0" err="1"/>
              <a:t>Pathomics</a:t>
            </a:r>
            <a:r>
              <a:rPr lang="pt-BR" b="1" dirty="0"/>
              <a:t>:</a:t>
            </a:r>
          </a:p>
          <a:p>
            <a:r>
              <a:rPr lang="pt-BR" dirty="0"/>
              <a:t>Lâmina histológica associada a infraestrutura computacional padronizada. </a:t>
            </a:r>
          </a:p>
        </p:txBody>
      </p:sp>
      <p:grpSp>
        <p:nvGrpSpPr>
          <p:cNvPr id="18" name="Agrupar 17">
            <a:extLst>
              <a:ext uri="{FF2B5EF4-FFF2-40B4-BE49-F238E27FC236}">
                <a16:creationId xmlns:a16="http://schemas.microsoft.com/office/drawing/2014/main" id="{1F6CB1C1-C456-AAA7-73FC-4830EC10608B}"/>
              </a:ext>
            </a:extLst>
          </p:cNvPr>
          <p:cNvGrpSpPr/>
          <p:nvPr/>
        </p:nvGrpSpPr>
        <p:grpSpPr>
          <a:xfrm>
            <a:off x="251522" y="620689"/>
            <a:ext cx="2142487" cy="5688633"/>
            <a:chOff x="251520" y="620688"/>
            <a:chExt cx="2142486" cy="5688632"/>
          </a:xfrm>
        </p:grpSpPr>
        <p:sp>
          <p:nvSpPr>
            <p:cNvPr id="4" name="CaixaDeTexto 3">
              <a:extLst>
                <a:ext uri="{FF2B5EF4-FFF2-40B4-BE49-F238E27FC236}">
                  <a16:creationId xmlns:a16="http://schemas.microsoft.com/office/drawing/2014/main" id="{72D79B01-3FCE-C89D-6DE3-0C7A7CDF943F}"/>
                </a:ext>
              </a:extLst>
            </p:cNvPr>
            <p:cNvSpPr txBox="1"/>
            <p:nvPr/>
          </p:nvSpPr>
          <p:spPr>
            <a:xfrm>
              <a:off x="827584" y="1136933"/>
              <a:ext cx="1566422" cy="4524314"/>
            </a:xfrm>
            <a:prstGeom prst="rect">
              <a:avLst/>
            </a:prstGeom>
            <a:noFill/>
          </p:spPr>
          <p:txBody>
            <a:bodyPr wrap="square" rtlCol="0">
              <a:spAutoFit/>
            </a:bodyPr>
            <a:lstStyle/>
            <a:p>
              <a:r>
                <a:rPr lang="pt-BR" sz="1600" b="1" dirty="0"/>
                <a:t>Níveis teciduais:</a:t>
              </a:r>
            </a:p>
            <a:p>
              <a:endParaRPr lang="pt-BR" sz="1600" dirty="0"/>
            </a:p>
            <a:p>
              <a:r>
                <a:rPr lang="pt-BR" sz="1600" dirty="0"/>
                <a:t>Organelas subcelulares (microscopia eletrônica)</a:t>
              </a:r>
            </a:p>
            <a:p>
              <a:endParaRPr lang="pt-BR" sz="1600" dirty="0"/>
            </a:p>
            <a:p>
              <a:r>
                <a:rPr lang="pt-BR" sz="1600" dirty="0"/>
                <a:t>Células isoladas</a:t>
              </a:r>
            </a:p>
            <a:p>
              <a:endParaRPr lang="pt-BR" sz="1600" dirty="0"/>
            </a:p>
            <a:p>
              <a:r>
                <a:rPr lang="pt-BR" sz="1600" dirty="0"/>
                <a:t>Células organizadas em unidades funcionais em associação com matriz extracelular</a:t>
              </a:r>
            </a:p>
            <a:p>
              <a:endParaRPr lang="pt-BR" sz="1600" dirty="0"/>
            </a:p>
            <a:p>
              <a:r>
                <a:rPr lang="pt-BR" sz="1600" dirty="0" err="1"/>
                <a:t>Orgão</a:t>
              </a:r>
              <a:r>
                <a:rPr lang="pt-BR" sz="1600" dirty="0"/>
                <a:t> ou tecido</a:t>
              </a:r>
            </a:p>
          </p:txBody>
        </p:sp>
        <p:sp>
          <p:nvSpPr>
            <p:cNvPr id="5" name="CaixaDeTexto 4">
              <a:extLst>
                <a:ext uri="{FF2B5EF4-FFF2-40B4-BE49-F238E27FC236}">
                  <a16:creationId xmlns:a16="http://schemas.microsoft.com/office/drawing/2014/main" id="{F031B710-BA0D-60B6-84F2-812F26028D7F}"/>
                </a:ext>
              </a:extLst>
            </p:cNvPr>
            <p:cNvSpPr txBox="1"/>
            <p:nvPr/>
          </p:nvSpPr>
          <p:spPr>
            <a:xfrm>
              <a:off x="251520" y="829736"/>
              <a:ext cx="288031" cy="5047535"/>
            </a:xfrm>
            <a:prstGeom prst="rect">
              <a:avLst/>
            </a:prstGeom>
            <a:noFill/>
          </p:spPr>
          <p:txBody>
            <a:bodyPr wrap="square" rtlCol="0">
              <a:spAutoFit/>
            </a:bodyPr>
            <a:lstStyle/>
            <a:p>
              <a:r>
                <a:rPr lang="pt-BR" sz="1400" b="1" dirty="0"/>
                <a:t>ORGANIZAÇÃO</a:t>
              </a:r>
            </a:p>
            <a:p>
              <a:r>
                <a:rPr lang="pt-BR" sz="1400" b="1" dirty="0"/>
                <a:t> HIERÁRQUICA</a:t>
              </a:r>
            </a:p>
          </p:txBody>
        </p:sp>
        <p:cxnSp>
          <p:nvCxnSpPr>
            <p:cNvPr id="9" name="Conector de Seta Reta 8">
              <a:extLst>
                <a:ext uri="{FF2B5EF4-FFF2-40B4-BE49-F238E27FC236}">
                  <a16:creationId xmlns:a16="http://schemas.microsoft.com/office/drawing/2014/main" id="{8EDA9F5F-D068-87D3-40B6-628DD46452E3}"/>
                </a:ext>
              </a:extLst>
            </p:cNvPr>
            <p:cNvCxnSpPr>
              <a:cxnSpLocks/>
            </p:cNvCxnSpPr>
            <p:nvPr/>
          </p:nvCxnSpPr>
          <p:spPr>
            <a:xfrm>
              <a:off x="611560" y="620688"/>
              <a:ext cx="0" cy="56886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98557DAD-98EA-9BB4-885B-84E906454DC7}"/>
                </a:ext>
              </a:extLst>
            </p:cNvPr>
            <p:cNvCxnSpPr>
              <a:cxnSpLocks/>
            </p:cNvCxnSpPr>
            <p:nvPr/>
          </p:nvCxnSpPr>
          <p:spPr>
            <a:xfrm flipV="1">
              <a:off x="467544" y="2070140"/>
              <a:ext cx="360040" cy="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A1E95806-0797-9D06-9033-E477F254DC1A}"/>
                </a:ext>
              </a:extLst>
            </p:cNvPr>
            <p:cNvCxnSpPr>
              <a:cxnSpLocks/>
            </p:cNvCxnSpPr>
            <p:nvPr/>
          </p:nvCxnSpPr>
          <p:spPr>
            <a:xfrm flipV="1">
              <a:off x="467544" y="2995346"/>
              <a:ext cx="360040" cy="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303B243A-C96C-A9FD-27AC-CD6F755C7F5D}"/>
                </a:ext>
              </a:extLst>
            </p:cNvPr>
            <p:cNvCxnSpPr>
              <a:cxnSpLocks/>
            </p:cNvCxnSpPr>
            <p:nvPr/>
          </p:nvCxnSpPr>
          <p:spPr>
            <a:xfrm flipV="1">
              <a:off x="467544" y="4219482"/>
              <a:ext cx="360040" cy="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94F09D59-2EA9-9F72-572C-706A0EC6243E}"/>
                </a:ext>
              </a:extLst>
            </p:cNvPr>
            <p:cNvCxnSpPr>
              <a:cxnSpLocks/>
            </p:cNvCxnSpPr>
            <p:nvPr/>
          </p:nvCxnSpPr>
          <p:spPr>
            <a:xfrm flipV="1">
              <a:off x="467544" y="5445224"/>
              <a:ext cx="360040" cy="160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CaixaDeTexto 2">
            <a:extLst>
              <a:ext uri="{FF2B5EF4-FFF2-40B4-BE49-F238E27FC236}">
                <a16:creationId xmlns:a16="http://schemas.microsoft.com/office/drawing/2014/main" id="{3046FF39-BF83-CF4D-78DB-29FA1BFD6AE0}"/>
              </a:ext>
            </a:extLst>
          </p:cNvPr>
          <p:cNvSpPr txBox="1"/>
          <p:nvPr/>
        </p:nvSpPr>
        <p:spPr>
          <a:xfrm>
            <a:off x="5856493" y="6505625"/>
            <a:ext cx="3287508" cy="246221"/>
          </a:xfrm>
          <a:prstGeom prst="rect">
            <a:avLst/>
          </a:prstGeom>
          <a:noFill/>
        </p:spPr>
        <p:txBody>
          <a:bodyPr wrap="square">
            <a:spAutoFit/>
          </a:bodyPr>
          <a:lstStyle/>
          <a:p>
            <a:r>
              <a:rPr lang="pt-BR" sz="1000" dirty="0" err="1">
                <a:solidFill>
                  <a:srgbClr val="212121"/>
                </a:solidFill>
                <a:highlight>
                  <a:srgbClr val="FFFFFF"/>
                </a:highlight>
                <a:latin typeface="Roboto" panose="02000000000000000000" pitchFamily="2" charset="0"/>
              </a:rPr>
              <a:t>Bülow</a:t>
            </a:r>
            <a:r>
              <a:rPr lang="pt-BR" sz="1000" dirty="0">
                <a:solidFill>
                  <a:srgbClr val="212121"/>
                </a:solidFill>
                <a:highlight>
                  <a:srgbClr val="FFFFFF"/>
                </a:highlight>
                <a:latin typeface="Roboto" panose="02000000000000000000" pitchFamily="2" charset="0"/>
              </a:rPr>
              <a:t> RD et al. NPJ </a:t>
            </a:r>
            <a:r>
              <a:rPr lang="pt-BR" sz="1000" dirty="0" err="1">
                <a:solidFill>
                  <a:srgbClr val="212121"/>
                </a:solidFill>
                <a:highlight>
                  <a:srgbClr val="FFFFFF"/>
                </a:highlight>
                <a:latin typeface="Roboto" panose="02000000000000000000" pitchFamily="2" charset="0"/>
              </a:rPr>
              <a:t>Syst</a:t>
            </a:r>
            <a:r>
              <a:rPr lang="pt-BR" sz="1000" dirty="0">
                <a:solidFill>
                  <a:srgbClr val="212121"/>
                </a:solidFill>
                <a:highlight>
                  <a:srgbClr val="FFFFFF"/>
                </a:highlight>
                <a:latin typeface="Roboto" panose="02000000000000000000" pitchFamily="2" charset="0"/>
              </a:rPr>
              <a:t> </a:t>
            </a:r>
            <a:r>
              <a:rPr lang="pt-BR" sz="1000" dirty="0" err="1">
                <a:solidFill>
                  <a:srgbClr val="212121"/>
                </a:solidFill>
                <a:highlight>
                  <a:srgbClr val="FFFFFF"/>
                </a:highlight>
                <a:latin typeface="Roboto" panose="02000000000000000000" pitchFamily="2" charset="0"/>
              </a:rPr>
              <a:t>Biol</a:t>
            </a:r>
            <a:r>
              <a:rPr lang="pt-BR" sz="1000" dirty="0">
                <a:solidFill>
                  <a:srgbClr val="212121"/>
                </a:solidFill>
                <a:highlight>
                  <a:srgbClr val="FFFFFF"/>
                </a:highlight>
                <a:latin typeface="Roboto" panose="02000000000000000000" pitchFamily="2" charset="0"/>
              </a:rPr>
              <a:t> </a:t>
            </a:r>
            <a:r>
              <a:rPr lang="pt-BR" sz="1000" dirty="0" err="1">
                <a:solidFill>
                  <a:srgbClr val="212121"/>
                </a:solidFill>
                <a:highlight>
                  <a:srgbClr val="FFFFFF"/>
                </a:highlight>
                <a:latin typeface="Roboto" panose="02000000000000000000" pitchFamily="2" charset="0"/>
              </a:rPr>
              <a:t>Appl</a:t>
            </a:r>
            <a:r>
              <a:rPr lang="pt-BR" sz="1000" dirty="0">
                <a:solidFill>
                  <a:srgbClr val="212121"/>
                </a:solidFill>
                <a:highlight>
                  <a:srgbClr val="FFFFFF"/>
                </a:highlight>
                <a:latin typeface="Roboto" panose="02000000000000000000" pitchFamily="2" charset="0"/>
              </a:rPr>
              <a:t>. 2023 </a:t>
            </a:r>
            <a:r>
              <a:rPr lang="pt-BR" sz="1000" dirty="0" err="1">
                <a:solidFill>
                  <a:srgbClr val="212121"/>
                </a:solidFill>
                <a:highlight>
                  <a:srgbClr val="FFFFFF"/>
                </a:highlight>
                <a:latin typeface="Roboto" panose="02000000000000000000" pitchFamily="2" charset="0"/>
              </a:rPr>
              <a:t>Aug</a:t>
            </a:r>
            <a:r>
              <a:rPr lang="pt-BR" sz="1000" dirty="0">
                <a:solidFill>
                  <a:srgbClr val="212121"/>
                </a:solidFill>
                <a:highlight>
                  <a:srgbClr val="FFFFFF"/>
                </a:highlight>
                <a:latin typeface="Roboto" panose="02000000000000000000" pitchFamily="2" charset="0"/>
              </a:rPr>
              <a:t> 7;9(1):38. </a:t>
            </a:r>
            <a:endParaRPr lang="pt-BR" sz="1000" dirty="0"/>
          </a:p>
        </p:txBody>
      </p:sp>
    </p:spTree>
    <p:extLst>
      <p:ext uri="{BB962C8B-B14F-4D97-AF65-F5344CB8AC3E}">
        <p14:creationId xmlns:p14="http://schemas.microsoft.com/office/powerpoint/2010/main" val="2893431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639d4620-01c4-4147-85d1-630f460179d7" Revision="1" Stencil="System.MyShapes" StencilVersion="1.0"/>
</Control>
</file>

<file path=customXml/item10.xml><?xml version="1.0" encoding="utf-8"?>
<Control xmlns="http://schemas.microsoft.com/VisualStudio/2011/storyboarding/control">
  <Id Name="f5a567c0-1ac9-49a2-966f-a00bf8425481" Revision="1" Stencil="System.MyShapes" StencilVersion="1.0"/>
</Control>
</file>

<file path=customXml/item2.xml><?xml version="1.0" encoding="utf-8"?>
<Control xmlns="http://schemas.microsoft.com/VisualStudio/2011/storyboarding/control">
  <Id Name="d3fce018-2bf8-40cf-99d5-06f634592dc2" Revision="1" Stencil="System.MyShapes" StencilVersion="1.0"/>
</Control>
</file>

<file path=customXml/item3.xml><?xml version="1.0" encoding="utf-8"?>
<Control xmlns="http://schemas.microsoft.com/VisualStudio/2011/storyboarding/control">
  <Id Name="97049ea3-0512-4d28-93cd-1fe9390555f9" Revision="1" Stencil="System.MyShapes" StencilVersion="1.0"/>
</Control>
</file>

<file path=customXml/item4.xml><?xml version="1.0" encoding="utf-8"?>
<Control xmlns="http://schemas.microsoft.com/VisualStudio/2011/storyboarding/control">
  <Id Name="0a9a4825-af60-40dc-88a1-3253f3e0d7f7" Revision="1" Stencil="System.MyShapes" StencilVersion="1.0"/>
</Control>
</file>

<file path=customXml/item5.xml><?xml version="1.0" encoding="utf-8"?>
<Control xmlns="http://schemas.microsoft.com/VisualStudio/2011/storyboarding/control">
  <Id Name="0a9a4825-af60-40dc-88a1-3253f3e0d7f7" Revision="1" Stencil="System.MyShapes" StencilVersion="1.0"/>
</Control>
</file>

<file path=customXml/item6.xml><?xml version="1.0" encoding="utf-8"?>
<Control xmlns="http://schemas.microsoft.com/VisualStudio/2011/storyboarding/control">
  <Id Name="f5a567c0-1ac9-49a2-966f-a00bf8425481" Revision="1" Stencil="System.MyShapes" StencilVersion="1.0"/>
</Control>
</file>

<file path=customXml/item7.xml><?xml version="1.0" encoding="utf-8"?>
<Control xmlns="http://schemas.microsoft.com/VisualStudio/2011/storyboarding/control">
  <Id Name="1c6c6d66-e46c-434a-a59f-9d28ee3d7f0e" Revision="1" Stencil="System.MyShapes" StencilVersion="1.0"/>
</Control>
</file>

<file path=customXml/item8.xml><?xml version="1.0" encoding="utf-8"?>
<Control xmlns="http://schemas.microsoft.com/VisualStudio/2011/storyboarding/control">
  <Id Name="5b101e26-a922-4310-9dbd-60b14fea8887" Revision="1" Stencil="System.MyShapes" StencilVersion="1.0"/>
</Control>
</file>

<file path=customXml/item9.xml><?xml version="1.0" encoding="utf-8"?>
<Control xmlns="http://schemas.microsoft.com/VisualStudio/2011/storyboarding/control">
  <Id Name="53580243-bdf6-453f-83a8-3cbdd5668771" Revision="1" Stencil="System.MyShapes" StencilVersion="1.0"/>
</Control>
</file>

<file path=customXml/itemProps1.xml><?xml version="1.0" encoding="utf-8"?>
<ds:datastoreItem xmlns:ds="http://schemas.openxmlformats.org/officeDocument/2006/customXml" ds:itemID="{BBB7D1CD-2AF5-4E17-A0B8-96DF3BB13463}">
  <ds:schemaRefs>
    <ds:schemaRef ds:uri="http://schemas.microsoft.com/VisualStudio/2011/storyboarding/control"/>
  </ds:schemaRefs>
</ds:datastoreItem>
</file>

<file path=customXml/itemProps10.xml><?xml version="1.0" encoding="utf-8"?>
<ds:datastoreItem xmlns:ds="http://schemas.openxmlformats.org/officeDocument/2006/customXml" ds:itemID="{64409CB1-79E8-4255-B6EF-4156EC6241EA}">
  <ds:schemaRefs>
    <ds:schemaRef ds:uri="http://schemas.microsoft.com/VisualStudio/2011/storyboarding/control"/>
  </ds:schemaRefs>
</ds:datastoreItem>
</file>

<file path=customXml/itemProps2.xml><?xml version="1.0" encoding="utf-8"?>
<ds:datastoreItem xmlns:ds="http://schemas.openxmlformats.org/officeDocument/2006/customXml" ds:itemID="{4238F7FD-1397-40F9-8DA4-1B2363D5DF69}">
  <ds:schemaRefs>
    <ds:schemaRef ds:uri="http://schemas.microsoft.com/VisualStudio/2011/storyboarding/control"/>
  </ds:schemaRefs>
</ds:datastoreItem>
</file>

<file path=customXml/itemProps3.xml><?xml version="1.0" encoding="utf-8"?>
<ds:datastoreItem xmlns:ds="http://schemas.openxmlformats.org/officeDocument/2006/customXml" ds:itemID="{D8C6A5EA-7FE6-41CF-9278-A054B2D7B73F}">
  <ds:schemaRefs>
    <ds:schemaRef ds:uri="http://schemas.microsoft.com/VisualStudio/2011/storyboarding/control"/>
  </ds:schemaRefs>
</ds:datastoreItem>
</file>

<file path=customXml/itemProps4.xml><?xml version="1.0" encoding="utf-8"?>
<ds:datastoreItem xmlns:ds="http://schemas.openxmlformats.org/officeDocument/2006/customXml" ds:itemID="{2A7B2708-3127-4DB8-BC64-0CFB276C5B9A}">
  <ds:schemaRefs>
    <ds:schemaRef ds:uri="http://schemas.microsoft.com/VisualStudio/2011/storyboarding/control"/>
  </ds:schemaRefs>
</ds:datastoreItem>
</file>

<file path=customXml/itemProps5.xml><?xml version="1.0" encoding="utf-8"?>
<ds:datastoreItem xmlns:ds="http://schemas.openxmlformats.org/officeDocument/2006/customXml" ds:itemID="{915E8B9A-FD10-4FD4-B833-84BAF5C3D2FE}">
  <ds:schemaRefs>
    <ds:schemaRef ds:uri="http://schemas.microsoft.com/VisualStudio/2011/storyboarding/control"/>
  </ds:schemaRefs>
</ds:datastoreItem>
</file>

<file path=customXml/itemProps6.xml><?xml version="1.0" encoding="utf-8"?>
<ds:datastoreItem xmlns:ds="http://schemas.openxmlformats.org/officeDocument/2006/customXml" ds:itemID="{1183EDAC-7FEC-4F68-9F33-5AE7405AB41B}">
  <ds:schemaRefs>
    <ds:schemaRef ds:uri="http://schemas.microsoft.com/VisualStudio/2011/storyboarding/control"/>
  </ds:schemaRefs>
</ds:datastoreItem>
</file>

<file path=customXml/itemProps7.xml><?xml version="1.0" encoding="utf-8"?>
<ds:datastoreItem xmlns:ds="http://schemas.openxmlformats.org/officeDocument/2006/customXml" ds:itemID="{B08D06DF-C2AA-45EF-865E-1E729275B0C2}">
  <ds:schemaRefs>
    <ds:schemaRef ds:uri="http://schemas.microsoft.com/VisualStudio/2011/storyboarding/control"/>
  </ds:schemaRefs>
</ds:datastoreItem>
</file>

<file path=customXml/itemProps8.xml><?xml version="1.0" encoding="utf-8"?>
<ds:datastoreItem xmlns:ds="http://schemas.openxmlformats.org/officeDocument/2006/customXml" ds:itemID="{66584C4E-10A7-4D6A-B8A8-BCD2E6B5A60E}">
  <ds:schemaRefs>
    <ds:schemaRef ds:uri="http://schemas.microsoft.com/VisualStudio/2011/storyboarding/control"/>
  </ds:schemaRefs>
</ds:datastoreItem>
</file>

<file path=customXml/itemProps9.xml><?xml version="1.0" encoding="utf-8"?>
<ds:datastoreItem xmlns:ds="http://schemas.openxmlformats.org/officeDocument/2006/customXml" ds:itemID="{322D8AA5-CC48-42A5-A730-BEB4E70C3EEB}">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689</TotalTime>
  <Words>3101</Words>
  <Application>Microsoft Office PowerPoint</Application>
  <PresentationFormat>Apresentação na tela (4:3)</PresentationFormat>
  <Paragraphs>183</Paragraphs>
  <Slides>22</Slides>
  <Notes>17</Notes>
  <HiddenSlides>0</HiddenSlides>
  <MMClips>0</MMClips>
  <ScaleCrop>false</ScaleCrop>
  <HeadingPairs>
    <vt:vector size="6" baseType="variant">
      <vt:variant>
        <vt:lpstr>Fontes usadas</vt:lpstr>
      </vt:variant>
      <vt:variant>
        <vt:i4>17</vt:i4>
      </vt:variant>
      <vt:variant>
        <vt:lpstr>Tema</vt:lpstr>
      </vt:variant>
      <vt:variant>
        <vt:i4>1</vt:i4>
      </vt:variant>
      <vt:variant>
        <vt:lpstr>Títulos de slides</vt:lpstr>
      </vt:variant>
      <vt:variant>
        <vt:i4>22</vt:i4>
      </vt:variant>
    </vt:vector>
  </HeadingPairs>
  <TitlesOfParts>
    <vt:vector size="40" baseType="lpstr">
      <vt:lpstr>-apple-system</vt:lpstr>
      <vt:lpstr>Aptos</vt:lpstr>
      <vt:lpstr>Arial</vt:lpstr>
      <vt:lpstr>Arial Black</vt:lpstr>
      <vt:lpstr>Arial Narrow</vt:lpstr>
      <vt:lpstr>BlinkMacSystemFont</vt:lpstr>
      <vt:lpstr>Calibri</vt:lpstr>
      <vt:lpstr>Calibri Bold</vt:lpstr>
      <vt:lpstr>Cambria</vt:lpstr>
      <vt:lpstr>Harding</vt:lpstr>
      <vt:lpstr>Helvetica</vt:lpstr>
      <vt:lpstr>JansonTextLT-Roman</vt:lpstr>
      <vt:lpstr>Merriweather Sans</vt:lpstr>
      <vt:lpstr>Roboto</vt:lpstr>
      <vt:lpstr>Times New Roman</vt:lpstr>
      <vt:lpstr>TimesLTStd-Italic</vt:lpstr>
      <vt:lpstr>TimesLTStd-Roman</vt:lpstr>
      <vt:lpstr>Tema do Office</vt:lpstr>
      <vt:lpstr>Correlating pathomics, radiomics and genomics analyses</vt:lpstr>
      <vt:lpstr>Declaração de Conflito de Interesse</vt:lpstr>
      <vt:lpstr>Declaração Conflitos de Interesse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patologia03</dc:creator>
  <cp:lastModifiedBy>Ellen Nascimento</cp:lastModifiedBy>
  <cp:revision>41</cp:revision>
  <dcterms:created xsi:type="dcterms:W3CDTF">2024-05-23T22:28:47Z</dcterms:created>
  <dcterms:modified xsi:type="dcterms:W3CDTF">2024-05-31T04:17:57Z</dcterms:modified>
</cp:coreProperties>
</file>